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96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72" r:id="rId12"/>
    <p:sldId id="266" r:id="rId13"/>
    <p:sldId id="289" r:id="rId14"/>
    <p:sldId id="267" r:id="rId15"/>
    <p:sldId id="278" r:id="rId16"/>
    <p:sldId id="282" r:id="rId17"/>
    <p:sldId id="290" r:id="rId18"/>
    <p:sldId id="283" r:id="rId19"/>
    <p:sldId id="268" r:id="rId20"/>
    <p:sldId id="279" r:id="rId21"/>
    <p:sldId id="273" r:id="rId22"/>
    <p:sldId id="275" r:id="rId23"/>
    <p:sldId id="276" r:id="rId24"/>
    <p:sldId id="285" r:id="rId25"/>
    <p:sldId id="286" r:id="rId26"/>
    <p:sldId id="287" r:id="rId27"/>
    <p:sldId id="288" r:id="rId28"/>
  </p:sldIdLst>
  <p:sldSz cx="1080135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66" d="100"/>
          <a:sy n="66" d="100"/>
        </p:scale>
        <p:origin x="-1164" y="-156"/>
      </p:cViewPr>
      <p:guideLst>
        <p:guide orient="horz" pos="2160"/>
        <p:guide pos="3403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/>
          <p:cNvSpPr/>
          <p:nvPr/>
        </p:nvSpPr>
        <p:spPr>
          <a:xfrm>
            <a:off x="1" y="2647950"/>
            <a:ext cx="4219277" cy="421005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-2811" y="-925"/>
            <a:ext cx="10804161" cy="6858925"/>
          </a:xfrm>
          <a:custGeom>
            <a:avLst/>
            <a:gdLst>
              <a:gd name="connsiteX0" fmla="*/ 0 w 3350419"/>
              <a:gd name="connsiteY0" fmla="*/ 2081213 h 2083594"/>
              <a:gd name="connsiteX1" fmla="*/ 3031331 w 3350419"/>
              <a:gd name="connsiteY1" fmla="*/ 0 h 2083594"/>
              <a:gd name="connsiteX2" fmla="*/ 3350419 w 3350419"/>
              <a:gd name="connsiteY2" fmla="*/ 80963 h 2083594"/>
              <a:gd name="connsiteX3" fmla="*/ 3350419 w 3350419"/>
              <a:gd name="connsiteY3" fmla="*/ 2083594 h 2083594"/>
              <a:gd name="connsiteX4" fmla="*/ 0 w 3350419"/>
              <a:gd name="connsiteY4" fmla="*/ 2081213 h 2083594"/>
              <a:gd name="connsiteX0" fmla="*/ 0 w 3112294"/>
              <a:gd name="connsiteY0" fmla="*/ 2019301 h 2083594"/>
              <a:gd name="connsiteX1" fmla="*/ 2793206 w 3112294"/>
              <a:gd name="connsiteY1" fmla="*/ 0 h 2083594"/>
              <a:gd name="connsiteX2" fmla="*/ 3112294 w 3112294"/>
              <a:gd name="connsiteY2" fmla="*/ 80963 h 2083594"/>
              <a:gd name="connsiteX3" fmla="*/ 3112294 w 3112294"/>
              <a:gd name="connsiteY3" fmla="*/ 2083594 h 2083594"/>
              <a:gd name="connsiteX4" fmla="*/ 0 w 3112294"/>
              <a:gd name="connsiteY4" fmla="*/ 2019301 h 2083594"/>
              <a:gd name="connsiteX0" fmla="*/ 0 w 3345656"/>
              <a:gd name="connsiteY0" fmla="*/ 2097882 h 2097882"/>
              <a:gd name="connsiteX1" fmla="*/ 3026568 w 3345656"/>
              <a:gd name="connsiteY1" fmla="*/ 0 h 2097882"/>
              <a:gd name="connsiteX2" fmla="*/ 3345656 w 3345656"/>
              <a:gd name="connsiteY2" fmla="*/ 80963 h 2097882"/>
              <a:gd name="connsiteX3" fmla="*/ 3345656 w 3345656"/>
              <a:gd name="connsiteY3" fmla="*/ 2083594 h 2097882"/>
              <a:gd name="connsiteX4" fmla="*/ 0 w 3345656"/>
              <a:gd name="connsiteY4" fmla="*/ 2097882 h 2097882"/>
              <a:gd name="connsiteX0" fmla="*/ 0 w 2800350"/>
              <a:gd name="connsiteY0" fmla="*/ 1935957 h 2083594"/>
              <a:gd name="connsiteX1" fmla="*/ 2481262 w 2800350"/>
              <a:gd name="connsiteY1" fmla="*/ 0 h 2083594"/>
              <a:gd name="connsiteX2" fmla="*/ 2800350 w 2800350"/>
              <a:gd name="connsiteY2" fmla="*/ 80963 h 2083594"/>
              <a:gd name="connsiteX3" fmla="*/ 2800350 w 2800350"/>
              <a:gd name="connsiteY3" fmla="*/ 2083594 h 2083594"/>
              <a:gd name="connsiteX4" fmla="*/ 0 w 2800350"/>
              <a:gd name="connsiteY4" fmla="*/ 1935957 h 2083594"/>
              <a:gd name="connsiteX0" fmla="*/ 0 w 3352800"/>
              <a:gd name="connsiteY0" fmla="*/ 2083594 h 2083594"/>
              <a:gd name="connsiteX1" fmla="*/ 3033712 w 3352800"/>
              <a:gd name="connsiteY1" fmla="*/ 0 h 2083594"/>
              <a:gd name="connsiteX2" fmla="*/ 3352800 w 3352800"/>
              <a:gd name="connsiteY2" fmla="*/ 80963 h 2083594"/>
              <a:gd name="connsiteX3" fmla="*/ 3352800 w 3352800"/>
              <a:gd name="connsiteY3" fmla="*/ 2083594 h 2083594"/>
              <a:gd name="connsiteX4" fmla="*/ 0 w 3352800"/>
              <a:gd name="connsiteY4" fmla="*/ 2083594 h 2083594"/>
              <a:gd name="connsiteX0" fmla="*/ 0 w 3352800"/>
              <a:gd name="connsiteY0" fmla="*/ 2002631 h 2002631"/>
              <a:gd name="connsiteX1" fmla="*/ 3033712 w 3352800"/>
              <a:gd name="connsiteY1" fmla="*/ 15716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988469 w 3352800"/>
              <a:gd name="connsiteY1" fmla="*/ 59530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3966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45314 w 3352800"/>
              <a:gd name="connsiteY1" fmla="*/ 1224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4839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75865 w 3352800"/>
              <a:gd name="connsiteY1" fmla="*/ 8178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901 h 2002901"/>
              <a:gd name="connsiteX1" fmla="*/ 2836585 w 3352800"/>
              <a:gd name="connsiteY1" fmla="*/ 0 h 2002901"/>
              <a:gd name="connsiteX2" fmla="*/ 3352800 w 3352800"/>
              <a:gd name="connsiteY2" fmla="*/ 270 h 2002901"/>
              <a:gd name="connsiteX3" fmla="*/ 3352800 w 3352800"/>
              <a:gd name="connsiteY3" fmla="*/ 2002901 h 2002901"/>
              <a:gd name="connsiteX4" fmla="*/ 0 w 3352800"/>
              <a:gd name="connsiteY4" fmla="*/ 2002901 h 2002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2002901">
                <a:moveTo>
                  <a:pt x="0" y="2002901"/>
                </a:moveTo>
                <a:lnTo>
                  <a:pt x="2836585" y="0"/>
                </a:lnTo>
                <a:lnTo>
                  <a:pt x="3352800" y="270"/>
                </a:lnTo>
                <a:lnTo>
                  <a:pt x="3352800" y="2002901"/>
                </a:lnTo>
                <a:lnTo>
                  <a:pt x="0" y="2002901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19140000">
            <a:off x="965214" y="1730403"/>
            <a:ext cx="6672436" cy="1204306"/>
          </a:xfrm>
        </p:spPr>
        <p:txBody>
          <a:bodyPr bIns="9144"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19140000">
            <a:off x="1432003" y="2470926"/>
            <a:ext cx="7691273" cy="329259"/>
          </a:xfrm>
        </p:spPr>
        <p:txBody>
          <a:bodyPr tIns="9144">
            <a:normAutofit/>
          </a:bodyPr>
          <a:lstStyle>
            <a:lvl1pPr marL="0" indent="0" algn="l">
              <a:buNone/>
              <a:defRPr kumimoji="0" lang="en-US" sz="1400" b="0" i="0" u="none" strike="noStrike" kern="1200" cap="all" spc="40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j-ea"/>
                <a:cs typeface="Tunga" pitchFamily="2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itchFamily="34" charset="0"/>
              <a:buNone/>
              <a:tabLst/>
              <a:defRPr/>
            </a:pPr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729A7-472B-4665-810D-0D813A53DFE8}" type="datetimeFigureOut">
              <a:rPr lang="en-IN" smtClean="0"/>
              <a:t>27-03-2024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3AC5-EFC7-41AE-B22B-B8B86FD4AA37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729A7-472B-4665-810D-0D813A53DFE8}" type="datetimeFigureOut">
              <a:rPr lang="en-IN" smtClean="0"/>
              <a:t>27-03-2024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3AC5-EFC7-41AE-B22B-B8B86FD4AA37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830979" y="274639"/>
            <a:ext cx="2430304" cy="467836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40067" y="274639"/>
            <a:ext cx="7110889" cy="467836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729A7-472B-4665-810D-0D813A53DFE8}" type="datetimeFigureOut">
              <a:rPr lang="en-IN" smtClean="0"/>
              <a:t>27-03-2024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3AC5-EFC7-41AE-B22B-B8B86FD4AA37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729A7-472B-4665-810D-0D813A53DFE8}" type="datetimeFigureOut">
              <a:rPr lang="en-IN" smtClean="0"/>
              <a:t>27-03-2024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3AC5-EFC7-41AE-B22B-B8B86FD4AA37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/>
        </p:nvSpPr>
        <p:spPr>
          <a:xfrm>
            <a:off x="-2811" y="-925"/>
            <a:ext cx="10804161" cy="6858925"/>
          </a:xfrm>
          <a:custGeom>
            <a:avLst/>
            <a:gdLst>
              <a:gd name="connsiteX0" fmla="*/ 0 w 3350419"/>
              <a:gd name="connsiteY0" fmla="*/ 2081213 h 2083594"/>
              <a:gd name="connsiteX1" fmla="*/ 3031331 w 3350419"/>
              <a:gd name="connsiteY1" fmla="*/ 0 h 2083594"/>
              <a:gd name="connsiteX2" fmla="*/ 3350419 w 3350419"/>
              <a:gd name="connsiteY2" fmla="*/ 80963 h 2083594"/>
              <a:gd name="connsiteX3" fmla="*/ 3350419 w 3350419"/>
              <a:gd name="connsiteY3" fmla="*/ 2083594 h 2083594"/>
              <a:gd name="connsiteX4" fmla="*/ 0 w 3350419"/>
              <a:gd name="connsiteY4" fmla="*/ 2081213 h 2083594"/>
              <a:gd name="connsiteX0" fmla="*/ 0 w 3112294"/>
              <a:gd name="connsiteY0" fmla="*/ 2019301 h 2083594"/>
              <a:gd name="connsiteX1" fmla="*/ 2793206 w 3112294"/>
              <a:gd name="connsiteY1" fmla="*/ 0 h 2083594"/>
              <a:gd name="connsiteX2" fmla="*/ 3112294 w 3112294"/>
              <a:gd name="connsiteY2" fmla="*/ 80963 h 2083594"/>
              <a:gd name="connsiteX3" fmla="*/ 3112294 w 3112294"/>
              <a:gd name="connsiteY3" fmla="*/ 2083594 h 2083594"/>
              <a:gd name="connsiteX4" fmla="*/ 0 w 3112294"/>
              <a:gd name="connsiteY4" fmla="*/ 2019301 h 2083594"/>
              <a:gd name="connsiteX0" fmla="*/ 0 w 3345656"/>
              <a:gd name="connsiteY0" fmla="*/ 2097882 h 2097882"/>
              <a:gd name="connsiteX1" fmla="*/ 3026568 w 3345656"/>
              <a:gd name="connsiteY1" fmla="*/ 0 h 2097882"/>
              <a:gd name="connsiteX2" fmla="*/ 3345656 w 3345656"/>
              <a:gd name="connsiteY2" fmla="*/ 80963 h 2097882"/>
              <a:gd name="connsiteX3" fmla="*/ 3345656 w 3345656"/>
              <a:gd name="connsiteY3" fmla="*/ 2083594 h 2097882"/>
              <a:gd name="connsiteX4" fmla="*/ 0 w 3345656"/>
              <a:gd name="connsiteY4" fmla="*/ 2097882 h 2097882"/>
              <a:gd name="connsiteX0" fmla="*/ 0 w 2800350"/>
              <a:gd name="connsiteY0" fmla="*/ 1935957 h 2083594"/>
              <a:gd name="connsiteX1" fmla="*/ 2481262 w 2800350"/>
              <a:gd name="connsiteY1" fmla="*/ 0 h 2083594"/>
              <a:gd name="connsiteX2" fmla="*/ 2800350 w 2800350"/>
              <a:gd name="connsiteY2" fmla="*/ 80963 h 2083594"/>
              <a:gd name="connsiteX3" fmla="*/ 2800350 w 2800350"/>
              <a:gd name="connsiteY3" fmla="*/ 2083594 h 2083594"/>
              <a:gd name="connsiteX4" fmla="*/ 0 w 2800350"/>
              <a:gd name="connsiteY4" fmla="*/ 1935957 h 2083594"/>
              <a:gd name="connsiteX0" fmla="*/ 0 w 3352800"/>
              <a:gd name="connsiteY0" fmla="*/ 2083594 h 2083594"/>
              <a:gd name="connsiteX1" fmla="*/ 3033712 w 3352800"/>
              <a:gd name="connsiteY1" fmla="*/ 0 h 2083594"/>
              <a:gd name="connsiteX2" fmla="*/ 3352800 w 3352800"/>
              <a:gd name="connsiteY2" fmla="*/ 80963 h 2083594"/>
              <a:gd name="connsiteX3" fmla="*/ 3352800 w 3352800"/>
              <a:gd name="connsiteY3" fmla="*/ 2083594 h 2083594"/>
              <a:gd name="connsiteX4" fmla="*/ 0 w 3352800"/>
              <a:gd name="connsiteY4" fmla="*/ 2083594 h 2083594"/>
              <a:gd name="connsiteX0" fmla="*/ 0 w 3352800"/>
              <a:gd name="connsiteY0" fmla="*/ 2002631 h 2002631"/>
              <a:gd name="connsiteX1" fmla="*/ 3033712 w 3352800"/>
              <a:gd name="connsiteY1" fmla="*/ 15716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988469 w 3352800"/>
              <a:gd name="connsiteY1" fmla="*/ 59530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3966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45314 w 3352800"/>
              <a:gd name="connsiteY1" fmla="*/ 1224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4839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75865 w 3352800"/>
              <a:gd name="connsiteY1" fmla="*/ 8178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901 h 2002901"/>
              <a:gd name="connsiteX1" fmla="*/ 2836585 w 3352800"/>
              <a:gd name="connsiteY1" fmla="*/ 0 h 2002901"/>
              <a:gd name="connsiteX2" fmla="*/ 3352800 w 3352800"/>
              <a:gd name="connsiteY2" fmla="*/ 270 h 2002901"/>
              <a:gd name="connsiteX3" fmla="*/ 3352800 w 3352800"/>
              <a:gd name="connsiteY3" fmla="*/ 2002901 h 2002901"/>
              <a:gd name="connsiteX4" fmla="*/ 0 w 3352800"/>
              <a:gd name="connsiteY4" fmla="*/ 2002901 h 2002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2002901">
                <a:moveTo>
                  <a:pt x="0" y="2002901"/>
                </a:moveTo>
                <a:lnTo>
                  <a:pt x="2836585" y="0"/>
                </a:lnTo>
                <a:lnTo>
                  <a:pt x="3352800" y="270"/>
                </a:lnTo>
                <a:lnTo>
                  <a:pt x="3352800" y="2002901"/>
                </a:lnTo>
                <a:lnTo>
                  <a:pt x="0" y="200290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Triangle 6"/>
          <p:cNvSpPr/>
          <p:nvPr/>
        </p:nvSpPr>
        <p:spPr>
          <a:xfrm>
            <a:off x="1" y="2647950"/>
            <a:ext cx="4219277" cy="4210050"/>
          </a:xfrm>
          <a:prstGeom prst="rtTriangle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9140000">
            <a:off x="967915" y="1726738"/>
            <a:ext cx="6675234" cy="1207509"/>
          </a:xfrm>
        </p:spPr>
        <p:txBody>
          <a:bodyPr bIns="9144" anchor="b"/>
          <a:lstStyle>
            <a:lvl1pPr algn="l">
              <a:defRPr kumimoji="0" lang="en-US" sz="3200" b="0" i="0" u="none" strike="noStrike" kern="1200" cap="all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 rot="19140000">
            <a:off x="1436580" y="2468304"/>
            <a:ext cx="7690561" cy="329184"/>
          </a:xfrm>
        </p:spPr>
        <p:txBody>
          <a:bodyPr anchor="t">
            <a:normAutofit/>
          </a:bodyPr>
          <a:lstStyle>
            <a:lvl1pPr marL="0" indent="0">
              <a:buNone/>
              <a:defRPr kumimoji="0" lang="en-US" sz="1400" b="0" i="0" u="none" strike="noStrike" kern="1200" cap="all" spc="40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j-ea"/>
                <a:cs typeface="Tunga" pitchFamily="2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itchFamily="34" charset="0"/>
              <a:buNone/>
              <a:tabLst/>
              <a:defRPr/>
            </a:pPr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729A7-472B-4665-810D-0D813A53DFE8}" type="datetimeFigureOut">
              <a:rPr lang="en-IN" smtClean="0"/>
              <a:t>27-03-2024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3AC5-EFC7-41AE-B22B-B8B86FD4AA37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72121" y="1097280"/>
            <a:ext cx="3780473" cy="371246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51894" y="1097280"/>
            <a:ext cx="3780473" cy="371246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729A7-472B-4665-810D-0D813A53DFE8}" type="datetimeFigureOut">
              <a:rPr lang="en-IN" smtClean="0"/>
              <a:t>27-03-2024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3AC5-EFC7-41AE-B22B-B8B86FD4AA37}" type="slidenum">
              <a:rPr lang="en-IN" smtClean="0"/>
              <a:t>‹#›</a:t>
            </a:fld>
            <a:endParaRPr lang="en-IN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121" y="1097280"/>
            <a:ext cx="3780473" cy="548640"/>
          </a:xfrm>
        </p:spPr>
        <p:txBody>
          <a:bodyPr anchor="b">
            <a:normAutofit/>
          </a:bodyPr>
          <a:lstStyle>
            <a:lvl1pPr marL="0" indent="0">
              <a:buNone/>
              <a:defRPr lang="en-US" sz="1400" b="0" kern="1200" cap="all" spc="400" baseline="0" dirty="0" smtClean="0">
                <a:solidFill>
                  <a:schemeClr val="tx1"/>
                </a:solidFill>
                <a:latin typeface="+mn-lt"/>
                <a:ea typeface="+mj-ea"/>
                <a:cs typeface="Tunga" pitchFamily="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itchFamily="34" charset="0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67621" y="1701848"/>
            <a:ext cx="3780473" cy="31089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551894" y="1097280"/>
            <a:ext cx="3780473" cy="548640"/>
          </a:xfrm>
        </p:spPr>
        <p:txBody>
          <a:bodyPr anchor="b">
            <a:normAutofit/>
          </a:bodyPr>
          <a:lstStyle>
            <a:lvl1pPr marL="0" indent="0">
              <a:buNone/>
              <a:defRPr lang="en-US" sz="1400" b="0" kern="1200" cap="all" spc="400" baseline="0" dirty="0" smtClean="0">
                <a:solidFill>
                  <a:schemeClr val="tx1"/>
                </a:solidFill>
                <a:latin typeface="+mn-lt"/>
                <a:ea typeface="+mj-ea"/>
                <a:cs typeface="Tunga" pitchFamily="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itchFamily="34" charset="0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51894" y="1701848"/>
            <a:ext cx="3780473" cy="31089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729A7-472B-4665-810D-0D813A53DFE8}" type="datetimeFigureOut">
              <a:rPr lang="en-IN" smtClean="0"/>
              <a:t>27-03-2024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3AC5-EFC7-41AE-B22B-B8B86FD4AA37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729A7-472B-4665-810D-0D813A53DFE8}" type="datetimeFigureOut">
              <a:rPr lang="en-IN" smtClean="0"/>
              <a:t>27-03-2024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3AC5-EFC7-41AE-B22B-B8B86FD4AA37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729A7-472B-4665-810D-0D813A53DFE8}" type="datetimeFigureOut">
              <a:rPr lang="en-IN" smtClean="0"/>
              <a:t>27-03-2024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3AC5-EFC7-41AE-B22B-B8B86FD4AA37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ight Triangle 16"/>
          <p:cNvSpPr/>
          <p:nvPr/>
        </p:nvSpPr>
        <p:spPr>
          <a:xfrm>
            <a:off x="1" y="2647950"/>
            <a:ext cx="4219277" cy="421005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Triangle 17"/>
          <p:cNvSpPr/>
          <p:nvPr/>
        </p:nvSpPr>
        <p:spPr>
          <a:xfrm rot="5400000">
            <a:off x="1133447" y="-1133445"/>
            <a:ext cx="6858000" cy="9124894"/>
          </a:xfrm>
          <a:prstGeom prst="rtTriangle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9140000">
            <a:off x="927198" y="1576104"/>
            <a:ext cx="6156770" cy="1089427"/>
          </a:xfrm>
        </p:spPr>
        <p:txBody>
          <a:bodyPr bIns="0" anchor="b"/>
          <a:lstStyle>
            <a:lvl1pPr algn="l">
              <a:defRPr kumimoji="0" lang="en-US" sz="2800" b="0" i="0" u="none" strike="noStrike" kern="1200" cap="all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10409" y="2618913"/>
            <a:ext cx="4497939" cy="332468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 rot="19140000">
            <a:off x="1533208" y="2253385"/>
            <a:ext cx="6845060" cy="623314"/>
          </a:xfrm>
        </p:spPr>
        <p:txBody>
          <a:bodyPr>
            <a:normAutofit/>
          </a:bodyPr>
          <a:lstStyle>
            <a:lvl1pPr marL="0" indent="0">
              <a:buNone/>
              <a:defRPr lang="en-US" sz="1400" b="1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itchFamily="34" charset="0"/>
              <a:buNone/>
              <a:tabLst/>
              <a:defRPr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729A7-472B-4665-810D-0D813A53DFE8}" type="datetimeFigureOut">
              <a:rPr lang="en-IN" smtClean="0"/>
              <a:t>27-03-2024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ln>
            <a:solidFill>
              <a:schemeClr val="tx2"/>
            </a:solidFill>
          </a:ln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0433AC5-EFC7-41AE-B22B-B8B86FD4AA37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2396550" y="0"/>
            <a:ext cx="8404800" cy="6858000"/>
          </a:xfrm>
          <a:custGeom>
            <a:avLst/>
            <a:gdLst>
              <a:gd name="connsiteX0" fmla="*/ 0 w 7104888"/>
              <a:gd name="connsiteY0" fmla="*/ 0 h 6858000"/>
              <a:gd name="connsiteX1" fmla="*/ 7104888 w 7104888"/>
              <a:gd name="connsiteY1" fmla="*/ 0 h 6858000"/>
              <a:gd name="connsiteX2" fmla="*/ 7104888 w 7104888"/>
              <a:gd name="connsiteY2" fmla="*/ 6858000 h 6858000"/>
              <a:gd name="connsiteX3" fmla="*/ 0 w 7104888"/>
              <a:gd name="connsiteY3" fmla="*/ 6858000 h 6858000"/>
              <a:gd name="connsiteX4" fmla="*/ 0 w 7104888"/>
              <a:gd name="connsiteY4" fmla="*/ 0 h 6858000"/>
              <a:gd name="connsiteX0" fmla="*/ 0 w 7104888"/>
              <a:gd name="connsiteY0" fmla="*/ 0 h 6858000"/>
              <a:gd name="connsiteX1" fmla="*/ 5695188 w 7104888"/>
              <a:gd name="connsiteY1" fmla="*/ 0 h 6858000"/>
              <a:gd name="connsiteX2" fmla="*/ 7104888 w 7104888"/>
              <a:gd name="connsiteY2" fmla="*/ 0 h 6858000"/>
              <a:gd name="connsiteX3" fmla="*/ 7104888 w 7104888"/>
              <a:gd name="connsiteY3" fmla="*/ 6858000 h 6858000"/>
              <a:gd name="connsiteX4" fmla="*/ 0 w 7104888"/>
              <a:gd name="connsiteY4" fmla="*/ 6858000 h 6858000"/>
              <a:gd name="connsiteX5" fmla="*/ 0 w 7104888"/>
              <a:gd name="connsiteY5" fmla="*/ 0 h 6858000"/>
              <a:gd name="connsiteX0" fmla="*/ 10287 w 7115175"/>
              <a:gd name="connsiteY0" fmla="*/ 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0287 w 7115175"/>
              <a:gd name="connsiteY4" fmla="*/ 6858000 h 6858000"/>
              <a:gd name="connsiteX5" fmla="*/ 0 w 7115175"/>
              <a:gd name="connsiteY5" fmla="*/ 5048250 h 6858000"/>
              <a:gd name="connsiteX6" fmla="*/ 10287 w 7115175"/>
              <a:gd name="connsiteY6" fmla="*/ 0 h 6858000"/>
              <a:gd name="connsiteX0" fmla="*/ 10287 w 7115175"/>
              <a:gd name="connsiteY0" fmla="*/ 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533526 w 7115175"/>
              <a:gd name="connsiteY4" fmla="*/ 6848475 h 6858000"/>
              <a:gd name="connsiteX5" fmla="*/ 10287 w 7115175"/>
              <a:gd name="connsiteY5" fmla="*/ 6858000 h 6858000"/>
              <a:gd name="connsiteX6" fmla="*/ 0 w 7115175"/>
              <a:gd name="connsiteY6" fmla="*/ 5048250 h 6858000"/>
              <a:gd name="connsiteX7" fmla="*/ 10287 w 7115175"/>
              <a:gd name="connsiteY7" fmla="*/ 0 h 6858000"/>
              <a:gd name="connsiteX0" fmla="*/ 10287 w 7115175"/>
              <a:gd name="connsiteY0" fmla="*/ 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533526 w 7115175"/>
              <a:gd name="connsiteY4" fmla="*/ 6848475 h 6858000"/>
              <a:gd name="connsiteX5" fmla="*/ 0 w 7115175"/>
              <a:gd name="connsiteY5" fmla="*/ 5048250 h 6858000"/>
              <a:gd name="connsiteX6" fmla="*/ 10287 w 7115175"/>
              <a:gd name="connsiteY6" fmla="*/ 0 h 6858000"/>
              <a:gd name="connsiteX0" fmla="*/ 0 w 7115175"/>
              <a:gd name="connsiteY0" fmla="*/ 504825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533526 w 7115175"/>
              <a:gd name="connsiteY4" fmla="*/ 6848475 h 6858000"/>
              <a:gd name="connsiteX5" fmla="*/ 0 w 7115175"/>
              <a:gd name="connsiteY5" fmla="*/ 50482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5175" h="6858000">
                <a:moveTo>
                  <a:pt x="0" y="5048250"/>
                </a:moveTo>
                <a:lnTo>
                  <a:pt x="5705475" y="0"/>
                </a:lnTo>
                <a:lnTo>
                  <a:pt x="7115175" y="0"/>
                </a:lnTo>
                <a:lnTo>
                  <a:pt x="7115175" y="6858000"/>
                </a:lnTo>
                <a:lnTo>
                  <a:pt x="1533526" y="6848475"/>
                </a:lnTo>
                <a:lnTo>
                  <a:pt x="0" y="5048250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</p:spPr>
        <p:txBody>
          <a:bodyPr rIns="182880" anchor="ctr"/>
          <a:lstStyle>
            <a:lvl1pPr algn="r"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9" name="Right Triangle 8"/>
          <p:cNvSpPr/>
          <p:nvPr/>
        </p:nvSpPr>
        <p:spPr>
          <a:xfrm>
            <a:off x="1" y="2647950"/>
            <a:ext cx="4219277" cy="421005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/>
        </p:nvSpPr>
        <p:spPr>
          <a:xfrm>
            <a:off x="1" y="5048250"/>
            <a:ext cx="4219277" cy="1809750"/>
          </a:xfrm>
          <a:custGeom>
            <a:avLst/>
            <a:gdLst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3571875 w 3571875"/>
              <a:gd name="connsiteY2" fmla="*/ 4210050 h 4210050"/>
              <a:gd name="connsiteX3" fmla="*/ 0 w 3571875"/>
              <a:gd name="connsiteY3" fmla="*/ 4210050 h 4210050"/>
              <a:gd name="connsiteX0" fmla="*/ 0 w 3571875"/>
              <a:gd name="connsiteY0" fmla="*/ 1809750 h 1809750"/>
              <a:gd name="connsiteX1" fmla="*/ 1895475 w 3571875"/>
              <a:gd name="connsiteY1" fmla="*/ 0 h 1809750"/>
              <a:gd name="connsiteX2" fmla="*/ 3571875 w 3571875"/>
              <a:gd name="connsiteY2" fmla="*/ 1809750 h 1809750"/>
              <a:gd name="connsiteX3" fmla="*/ 0 w 3571875"/>
              <a:gd name="connsiteY3" fmla="*/ 1809750 h 1809750"/>
              <a:gd name="connsiteX0" fmla="*/ 0 w 3571875"/>
              <a:gd name="connsiteY0" fmla="*/ 1809750 h 1809750"/>
              <a:gd name="connsiteX1" fmla="*/ 2038350 w 3571875"/>
              <a:gd name="connsiteY1" fmla="*/ 0 h 1809750"/>
              <a:gd name="connsiteX2" fmla="*/ 3571875 w 3571875"/>
              <a:gd name="connsiteY2" fmla="*/ 1809750 h 1809750"/>
              <a:gd name="connsiteX3" fmla="*/ 0 w 3571875"/>
              <a:gd name="connsiteY3" fmla="*/ 1809750 h 1809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71875" h="1809750">
                <a:moveTo>
                  <a:pt x="0" y="1809750"/>
                </a:moveTo>
                <a:lnTo>
                  <a:pt x="2038350" y="0"/>
                </a:lnTo>
                <a:lnTo>
                  <a:pt x="3571875" y="1809750"/>
                </a:lnTo>
                <a:lnTo>
                  <a:pt x="0" y="1809750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9140000">
            <a:off x="792851" y="1717501"/>
            <a:ext cx="6480810" cy="867444"/>
          </a:xfrm>
        </p:spPr>
        <p:txBody>
          <a:bodyPr anchor="b"/>
          <a:lstStyle>
            <a:lvl1pPr algn="l">
              <a:defRPr sz="2800" b="0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 rot="19140000">
            <a:off x="1350735" y="2180529"/>
            <a:ext cx="7201544" cy="740664"/>
          </a:xfrm>
        </p:spPr>
        <p:txBody>
          <a:bodyPr/>
          <a:lstStyle>
            <a:lvl1pPr marL="0" indent="0"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729A7-472B-4665-810D-0D813A53DFE8}" type="datetimeFigureOut">
              <a:rPr lang="en-IN" smtClean="0"/>
              <a:t>27-03-2024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3AC5-EFC7-41AE-B22B-B8B86FD4AA37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>
          <a:xfrm>
            <a:off x="-2813" y="5050633"/>
            <a:ext cx="4222091" cy="1807368"/>
          </a:xfrm>
          <a:custGeom>
            <a:avLst/>
            <a:gdLst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3571875 w 3571875"/>
              <a:gd name="connsiteY2" fmla="*/ 4210050 h 4210050"/>
              <a:gd name="connsiteX3" fmla="*/ 0 w 3571875"/>
              <a:gd name="connsiteY3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88394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205038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281238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76450 w 3571875"/>
              <a:gd name="connsiteY2" fmla="*/ 2274094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245519 w 3571875"/>
              <a:gd name="connsiteY2" fmla="*/ 2405063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38350 w 3571875"/>
              <a:gd name="connsiteY2" fmla="*/ 2405063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2433637 h 2433637"/>
              <a:gd name="connsiteX1" fmla="*/ 257175 w 3571875"/>
              <a:gd name="connsiteY1" fmla="*/ 0 h 2433637"/>
              <a:gd name="connsiteX2" fmla="*/ 2038350 w 3571875"/>
              <a:gd name="connsiteY2" fmla="*/ 628650 h 2433637"/>
              <a:gd name="connsiteX3" fmla="*/ 3571875 w 3571875"/>
              <a:gd name="connsiteY3" fmla="*/ 2433637 h 2433637"/>
              <a:gd name="connsiteX4" fmla="*/ 0 w 3571875"/>
              <a:gd name="connsiteY4" fmla="*/ 2433637 h 2433637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2040732 w 3574257"/>
              <a:gd name="connsiteY2" fmla="*/ 2381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924051 w 3574257"/>
              <a:gd name="connsiteY2" fmla="*/ 307181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9749 h 1809749"/>
              <a:gd name="connsiteX1" fmla="*/ 0 w 3574257"/>
              <a:gd name="connsiteY1" fmla="*/ 2381 h 1809749"/>
              <a:gd name="connsiteX2" fmla="*/ 2038351 w 3574257"/>
              <a:gd name="connsiteY2" fmla="*/ 0 h 1809749"/>
              <a:gd name="connsiteX3" fmla="*/ 3574257 w 3574257"/>
              <a:gd name="connsiteY3" fmla="*/ 1809749 h 1809749"/>
              <a:gd name="connsiteX4" fmla="*/ 2382 w 3574257"/>
              <a:gd name="connsiteY4" fmla="*/ 1809749 h 1809749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640682 w 3574257"/>
              <a:gd name="connsiteY2" fmla="*/ 450057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9749 h 1809749"/>
              <a:gd name="connsiteX1" fmla="*/ 0 w 3574257"/>
              <a:gd name="connsiteY1" fmla="*/ 2381 h 1809749"/>
              <a:gd name="connsiteX2" fmla="*/ 2038351 w 3574257"/>
              <a:gd name="connsiteY2" fmla="*/ 0 h 1809749"/>
              <a:gd name="connsiteX3" fmla="*/ 3574257 w 3574257"/>
              <a:gd name="connsiteY3" fmla="*/ 1809749 h 1809749"/>
              <a:gd name="connsiteX4" fmla="*/ 2382 w 3574257"/>
              <a:gd name="connsiteY4" fmla="*/ 1809749 h 1809749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657351 w 3574257"/>
              <a:gd name="connsiteY2" fmla="*/ 230982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2040732 w 3574257"/>
              <a:gd name="connsiteY2" fmla="*/ 2382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774032 w 3574257"/>
              <a:gd name="connsiteY2" fmla="*/ 161925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969294 w 3574257"/>
              <a:gd name="connsiteY2" fmla="*/ 21432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819275 w 3574257"/>
              <a:gd name="connsiteY2" fmla="*/ 200026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2045494 w 3574257"/>
              <a:gd name="connsiteY2" fmla="*/ 1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74257" h="1807368">
                <a:moveTo>
                  <a:pt x="2382" y="1807368"/>
                </a:moveTo>
                <a:lnTo>
                  <a:pt x="0" y="0"/>
                </a:lnTo>
                <a:lnTo>
                  <a:pt x="2045494" y="1"/>
                </a:lnTo>
                <a:lnTo>
                  <a:pt x="3574257" y="1807368"/>
                </a:lnTo>
                <a:lnTo>
                  <a:pt x="2382" y="180736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-2811" y="5051293"/>
            <a:ext cx="10804161" cy="1806709"/>
          </a:xfrm>
          <a:custGeom>
            <a:avLst/>
            <a:gdLst>
              <a:gd name="connsiteX0" fmla="*/ 0 w 3350419"/>
              <a:gd name="connsiteY0" fmla="*/ 2081213 h 2083594"/>
              <a:gd name="connsiteX1" fmla="*/ 3031331 w 3350419"/>
              <a:gd name="connsiteY1" fmla="*/ 0 h 2083594"/>
              <a:gd name="connsiteX2" fmla="*/ 3350419 w 3350419"/>
              <a:gd name="connsiteY2" fmla="*/ 80963 h 2083594"/>
              <a:gd name="connsiteX3" fmla="*/ 3350419 w 3350419"/>
              <a:gd name="connsiteY3" fmla="*/ 2083594 h 2083594"/>
              <a:gd name="connsiteX4" fmla="*/ 0 w 3350419"/>
              <a:gd name="connsiteY4" fmla="*/ 2081213 h 2083594"/>
              <a:gd name="connsiteX0" fmla="*/ 0 w 3112294"/>
              <a:gd name="connsiteY0" fmla="*/ 2019301 h 2083594"/>
              <a:gd name="connsiteX1" fmla="*/ 2793206 w 3112294"/>
              <a:gd name="connsiteY1" fmla="*/ 0 h 2083594"/>
              <a:gd name="connsiteX2" fmla="*/ 3112294 w 3112294"/>
              <a:gd name="connsiteY2" fmla="*/ 80963 h 2083594"/>
              <a:gd name="connsiteX3" fmla="*/ 3112294 w 3112294"/>
              <a:gd name="connsiteY3" fmla="*/ 2083594 h 2083594"/>
              <a:gd name="connsiteX4" fmla="*/ 0 w 3112294"/>
              <a:gd name="connsiteY4" fmla="*/ 2019301 h 2083594"/>
              <a:gd name="connsiteX0" fmla="*/ 0 w 3345656"/>
              <a:gd name="connsiteY0" fmla="*/ 2097882 h 2097882"/>
              <a:gd name="connsiteX1" fmla="*/ 3026568 w 3345656"/>
              <a:gd name="connsiteY1" fmla="*/ 0 h 2097882"/>
              <a:gd name="connsiteX2" fmla="*/ 3345656 w 3345656"/>
              <a:gd name="connsiteY2" fmla="*/ 80963 h 2097882"/>
              <a:gd name="connsiteX3" fmla="*/ 3345656 w 3345656"/>
              <a:gd name="connsiteY3" fmla="*/ 2083594 h 2097882"/>
              <a:gd name="connsiteX4" fmla="*/ 0 w 3345656"/>
              <a:gd name="connsiteY4" fmla="*/ 2097882 h 2097882"/>
              <a:gd name="connsiteX0" fmla="*/ 0 w 2800350"/>
              <a:gd name="connsiteY0" fmla="*/ 1935957 h 2083594"/>
              <a:gd name="connsiteX1" fmla="*/ 2481262 w 2800350"/>
              <a:gd name="connsiteY1" fmla="*/ 0 h 2083594"/>
              <a:gd name="connsiteX2" fmla="*/ 2800350 w 2800350"/>
              <a:gd name="connsiteY2" fmla="*/ 80963 h 2083594"/>
              <a:gd name="connsiteX3" fmla="*/ 2800350 w 2800350"/>
              <a:gd name="connsiteY3" fmla="*/ 2083594 h 2083594"/>
              <a:gd name="connsiteX4" fmla="*/ 0 w 2800350"/>
              <a:gd name="connsiteY4" fmla="*/ 1935957 h 2083594"/>
              <a:gd name="connsiteX0" fmla="*/ 0 w 3352800"/>
              <a:gd name="connsiteY0" fmla="*/ 2083594 h 2083594"/>
              <a:gd name="connsiteX1" fmla="*/ 3033712 w 3352800"/>
              <a:gd name="connsiteY1" fmla="*/ 0 h 2083594"/>
              <a:gd name="connsiteX2" fmla="*/ 3352800 w 3352800"/>
              <a:gd name="connsiteY2" fmla="*/ 80963 h 2083594"/>
              <a:gd name="connsiteX3" fmla="*/ 3352800 w 3352800"/>
              <a:gd name="connsiteY3" fmla="*/ 2083594 h 2083594"/>
              <a:gd name="connsiteX4" fmla="*/ 0 w 3352800"/>
              <a:gd name="connsiteY4" fmla="*/ 2083594 h 2083594"/>
              <a:gd name="connsiteX0" fmla="*/ 0 w 3352800"/>
              <a:gd name="connsiteY0" fmla="*/ 2002631 h 2002631"/>
              <a:gd name="connsiteX1" fmla="*/ 3033712 w 3352800"/>
              <a:gd name="connsiteY1" fmla="*/ 15716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988469 w 3352800"/>
              <a:gd name="connsiteY1" fmla="*/ 59530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3966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45314 w 3352800"/>
              <a:gd name="connsiteY1" fmla="*/ 1224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4839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75865 w 3352800"/>
              <a:gd name="connsiteY1" fmla="*/ 8178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901 h 2002901"/>
              <a:gd name="connsiteX1" fmla="*/ 2836585 w 3352800"/>
              <a:gd name="connsiteY1" fmla="*/ 0 h 2002901"/>
              <a:gd name="connsiteX2" fmla="*/ 3352800 w 3352800"/>
              <a:gd name="connsiteY2" fmla="*/ 270 h 2002901"/>
              <a:gd name="connsiteX3" fmla="*/ 3352800 w 3352800"/>
              <a:gd name="connsiteY3" fmla="*/ 2002901 h 2002901"/>
              <a:gd name="connsiteX4" fmla="*/ 0 w 3352800"/>
              <a:gd name="connsiteY4" fmla="*/ 2002901 h 2002901"/>
              <a:gd name="connsiteX0" fmla="*/ 0 w 3352800"/>
              <a:gd name="connsiteY0" fmla="*/ 2002631 h 2002631"/>
              <a:gd name="connsiteX1" fmla="*/ 754045 w 3352800"/>
              <a:gd name="connsiteY1" fmla="*/ 146832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534305 h 534305"/>
              <a:gd name="connsiteX1" fmla="*/ 754045 w 3352800"/>
              <a:gd name="connsiteY1" fmla="*/ 0 h 534305"/>
              <a:gd name="connsiteX2" fmla="*/ 3352800 w 3352800"/>
              <a:gd name="connsiteY2" fmla="*/ 7687 h 534305"/>
              <a:gd name="connsiteX3" fmla="*/ 3352800 w 3352800"/>
              <a:gd name="connsiteY3" fmla="*/ 534305 h 534305"/>
              <a:gd name="connsiteX4" fmla="*/ 0 w 3352800"/>
              <a:gd name="connsiteY4" fmla="*/ 534305 h 534305"/>
              <a:gd name="connsiteX0" fmla="*/ 0 w 3352800"/>
              <a:gd name="connsiteY0" fmla="*/ 534305 h 534305"/>
              <a:gd name="connsiteX1" fmla="*/ 754045 w 3352800"/>
              <a:gd name="connsiteY1" fmla="*/ 0 h 534305"/>
              <a:gd name="connsiteX2" fmla="*/ 3352800 w 3352800"/>
              <a:gd name="connsiteY2" fmla="*/ 7687 h 534305"/>
              <a:gd name="connsiteX3" fmla="*/ 3352800 w 3352800"/>
              <a:gd name="connsiteY3" fmla="*/ 534305 h 534305"/>
              <a:gd name="connsiteX4" fmla="*/ 0 w 3352800"/>
              <a:gd name="connsiteY4" fmla="*/ 534305 h 534305"/>
              <a:gd name="connsiteX0" fmla="*/ 0 w 3352800"/>
              <a:gd name="connsiteY0" fmla="*/ 526618 h 526618"/>
              <a:gd name="connsiteX1" fmla="*/ 980611 w 3352800"/>
              <a:gd name="connsiteY1" fmla="*/ 93681 h 526618"/>
              <a:gd name="connsiteX2" fmla="*/ 3352800 w 3352800"/>
              <a:gd name="connsiteY2" fmla="*/ 0 h 526618"/>
              <a:gd name="connsiteX3" fmla="*/ 3352800 w 3352800"/>
              <a:gd name="connsiteY3" fmla="*/ 526618 h 526618"/>
              <a:gd name="connsiteX4" fmla="*/ 0 w 3352800"/>
              <a:gd name="connsiteY4" fmla="*/ 526618 h 526618"/>
              <a:gd name="connsiteX0" fmla="*/ 0 w 3352800"/>
              <a:gd name="connsiteY0" fmla="*/ 526888 h 526888"/>
              <a:gd name="connsiteX1" fmla="*/ 744735 w 3352800"/>
              <a:gd name="connsiteY1" fmla="*/ 0 h 526888"/>
              <a:gd name="connsiteX2" fmla="*/ 3352800 w 3352800"/>
              <a:gd name="connsiteY2" fmla="*/ 270 h 526888"/>
              <a:gd name="connsiteX3" fmla="*/ 3352800 w 3352800"/>
              <a:gd name="connsiteY3" fmla="*/ 526888 h 526888"/>
              <a:gd name="connsiteX4" fmla="*/ 0 w 3352800"/>
              <a:gd name="connsiteY4" fmla="*/ 526888 h 526888"/>
              <a:gd name="connsiteX0" fmla="*/ 0 w 3352800"/>
              <a:gd name="connsiteY0" fmla="*/ 526618 h 526618"/>
              <a:gd name="connsiteX1" fmla="*/ 811948 w 3352800"/>
              <a:gd name="connsiteY1" fmla="*/ 60921 h 526618"/>
              <a:gd name="connsiteX2" fmla="*/ 3352800 w 3352800"/>
              <a:gd name="connsiteY2" fmla="*/ 0 h 526618"/>
              <a:gd name="connsiteX3" fmla="*/ 3352800 w 3352800"/>
              <a:gd name="connsiteY3" fmla="*/ 526618 h 526618"/>
              <a:gd name="connsiteX4" fmla="*/ 0 w 3352800"/>
              <a:gd name="connsiteY4" fmla="*/ 526618 h 526618"/>
              <a:gd name="connsiteX0" fmla="*/ 0 w 3352800"/>
              <a:gd name="connsiteY0" fmla="*/ 527584 h 527584"/>
              <a:gd name="connsiteX1" fmla="*/ 751718 w 3352800"/>
              <a:gd name="connsiteY1" fmla="*/ 0 h 527584"/>
              <a:gd name="connsiteX2" fmla="*/ 3352800 w 3352800"/>
              <a:gd name="connsiteY2" fmla="*/ 966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  <a:gd name="connsiteX0" fmla="*/ 0 w 3352800"/>
              <a:gd name="connsiteY0" fmla="*/ 527584 h 527584"/>
              <a:gd name="connsiteX1" fmla="*/ 751718 w 3352800"/>
              <a:gd name="connsiteY1" fmla="*/ 0 h 527584"/>
              <a:gd name="connsiteX2" fmla="*/ 3241069 w 3352800"/>
              <a:gd name="connsiteY2" fmla="*/ 94144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  <a:gd name="connsiteX0" fmla="*/ 0 w 3352800"/>
              <a:gd name="connsiteY0" fmla="*/ 527584 h 527584"/>
              <a:gd name="connsiteX1" fmla="*/ 751718 w 3352800"/>
              <a:gd name="connsiteY1" fmla="*/ 0 h 527584"/>
              <a:gd name="connsiteX2" fmla="*/ 3352800 w 3352800"/>
              <a:gd name="connsiteY2" fmla="*/ 271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  <a:gd name="connsiteX0" fmla="*/ 0 w 3352800"/>
              <a:gd name="connsiteY0" fmla="*/ 527313 h 527313"/>
              <a:gd name="connsiteX1" fmla="*/ 900984 w 3352800"/>
              <a:gd name="connsiteY1" fmla="*/ 97774 h 527313"/>
              <a:gd name="connsiteX2" fmla="*/ 3352800 w 3352800"/>
              <a:gd name="connsiteY2" fmla="*/ 0 h 527313"/>
              <a:gd name="connsiteX3" fmla="*/ 3352800 w 3352800"/>
              <a:gd name="connsiteY3" fmla="*/ 527313 h 527313"/>
              <a:gd name="connsiteX4" fmla="*/ 0 w 3352800"/>
              <a:gd name="connsiteY4" fmla="*/ 527313 h 527313"/>
              <a:gd name="connsiteX0" fmla="*/ 0 w 3352800"/>
              <a:gd name="connsiteY0" fmla="*/ 527584 h 527584"/>
              <a:gd name="connsiteX1" fmla="*/ 748227 w 3352800"/>
              <a:gd name="connsiteY1" fmla="*/ 0 h 527584"/>
              <a:gd name="connsiteX2" fmla="*/ 3352800 w 3352800"/>
              <a:gd name="connsiteY2" fmla="*/ 271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527584">
                <a:moveTo>
                  <a:pt x="0" y="527584"/>
                </a:moveTo>
                <a:lnTo>
                  <a:pt x="748227" y="0"/>
                </a:lnTo>
                <a:lnTo>
                  <a:pt x="3352800" y="271"/>
                </a:lnTo>
                <a:lnTo>
                  <a:pt x="3352800" y="527584"/>
                </a:lnTo>
                <a:lnTo>
                  <a:pt x="0" y="527584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72122" y="365760"/>
            <a:ext cx="8884110" cy="5486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122" y="1100629"/>
            <a:ext cx="8884110" cy="35798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9140000">
            <a:off x="237630" y="5870448"/>
            <a:ext cx="2570721" cy="2011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568729A7-472B-4665-810D-0D813A53DFE8}" type="datetimeFigureOut">
              <a:rPr lang="en-IN" smtClean="0"/>
              <a:t>27-03-2024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55063" y="6285122"/>
            <a:ext cx="5580698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200" baseline="0">
                <a:solidFill>
                  <a:srgbClr val="FFFFFF"/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23726" y="6170822"/>
            <a:ext cx="594074" cy="502920"/>
          </a:xfrm>
          <a:prstGeom prst="ellipse">
            <a:avLst/>
          </a:prstGeom>
          <a:ln w="19050">
            <a:solidFill>
              <a:srgbClr val="FFFFFF"/>
            </a:solidFill>
          </a:ln>
        </p:spPr>
        <p:txBody>
          <a:bodyPr vert="horz" lIns="9144" tIns="9144" rIns="9144" bIns="9144" rtlCol="0" anchor="ctr">
            <a:normAutofit/>
          </a:bodyPr>
          <a:lstStyle>
            <a:lvl1pPr algn="ctr">
              <a:defRPr sz="1650">
                <a:solidFill>
                  <a:srgbClr val="FFFFFF"/>
                </a:solidFill>
              </a:defRPr>
            </a:lvl1pPr>
          </a:lstStyle>
          <a:p>
            <a:fld id="{F0433AC5-EFC7-41AE-B22B-B8B86FD4AA37}" type="slidenum">
              <a:rPr lang="en-IN" smtClean="0"/>
              <a:t>‹#›</a:t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97" r:id="rId1"/>
    <p:sldLayoutId id="2147483998" r:id="rId2"/>
    <p:sldLayoutId id="2147483999" r:id="rId3"/>
    <p:sldLayoutId id="2147484000" r:id="rId4"/>
    <p:sldLayoutId id="2147484001" r:id="rId5"/>
    <p:sldLayoutId id="2147484002" r:id="rId6"/>
    <p:sldLayoutId id="2147484003" r:id="rId7"/>
    <p:sldLayoutId id="2147484004" r:id="rId8"/>
    <p:sldLayoutId id="2147484005" r:id="rId9"/>
    <p:sldLayoutId id="2147484006" r:id="rId10"/>
    <p:sldLayoutId id="2147484007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28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800"/>
        </a:spcBef>
        <a:buFont typeface="Arial" pitchFamily="34" charset="0"/>
        <a:buNone/>
        <a:defRPr sz="16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173736" indent="-173736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402336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630936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859536" indent="-173736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" indent="-173736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353312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581912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792224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2" descr="Universal Meals: Recipes"/>
          <p:cNvSpPr>
            <a:spLocks noChangeAspect="1" noChangeArrowheads="1"/>
          </p:cNvSpPr>
          <p:nvPr/>
        </p:nvSpPr>
        <p:spPr bwMode="auto">
          <a:xfrm>
            <a:off x="183774" y="-144463"/>
            <a:ext cx="360045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3" name="TextBox 12"/>
          <p:cNvSpPr txBox="1"/>
          <p:nvPr/>
        </p:nvSpPr>
        <p:spPr>
          <a:xfrm>
            <a:off x="1229222" y="21938"/>
            <a:ext cx="849279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smtClean="0">
                <a:highlight>
                  <a:srgbClr val="C0C0C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REAL LIFE LAB (RLL) PROJECT</a:t>
            </a:r>
          </a:p>
          <a:p>
            <a:r>
              <a:rPr lang="en-IN" sz="36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PROJECT NAME : Food Recipes</a:t>
            </a:r>
          </a:p>
          <a:p>
            <a:r>
              <a:rPr lang="en-US" sz="36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600" smtClean="0">
                <a:latin typeface="Times New Roman" pitchFamily="18" charset="0"/>
                <a:cs typeface="Times New Roman" pitchFamily="18" charset="0"/>
              </a:rPr>
              <a:t>                                                 GROUP-2</a:t>
            </a:r>
            <a:endParaRPr lang="en-IN" sz="3600"/>
          </a:p>
        </p:txBody>
      </p:sp>
      <p:sp>
        <p:nvSpPr>
          <p:cNvPr id="15" name="TextBox 14"/>
          <p:cNvSpPr txBox="1"/>
          <p:nvPr/>
        </p:nvSpPr>
        <p:spPr>
          <a:xfrm>
            <a:off x="4320556" y="1879430"/>
            <a:ext cx="6480795" cy="42934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914439">
              <a:spcBef>
                <a:spcPts val="1001"/>
              </a:spcBef>
              <a:defRPr/>
            </a:pPr>
            <a:r>
              <a:rPr lang="en-US" sz="20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Presented By : </a:t>
            </a:r>
          </a:p>
          <a:p>
            <a:pPr lvl="0" defTabSz="914439">
              <a:spcBef>
                <a:spcPts val="1001"/>
              </a:spcBef>
              <a:defRPr/>
            </a:pPr>
            <a:r>
              <a:rPr lang="en-US" sz="20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Aditya Raj                                                 2587374</a:t>
            </a:r>
            <a:endParaRPr lang="en-US" sz="2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defTabSz="914439">
              <a:spcBef>
                <a:spcPts val="1001"/>
              </a:spcBef>
              <a:defRPr/>
            </a:pPr>
            <a:r>
              <a:rPr lang="en-US" sz="20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Chaitra </a:t>
            </a:r>
            <a:r>
              <a:rPr 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Reddy </a:t>
            </a:r>
            <a:r>
              <a:rPr lang="en-US" sz="20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                                      2587574</a:t>
            </a:r>
            <a:endParaRPr lang="en-US" sz="2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defTabSz="914439">
              <a:spcBef>
                <a:spcPts val="1001"/>
              </a:spcBef>
              <a:defRPr/>
            </a:pPr>
            <a:r>
              <a:rPr lang="en-US" sz="20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Chappidi Charitha                                   2587321</a:t>
            </a:r>
            <a:endParaRPr lang="en-US" sz="2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defTabSz="914439">
              <a:spcBef>
                <a:spcPts val="1001"/>
              </a:spcBef>
              <a:defRPr/>
            </a:pPr>
            <a:r>
              <a:rPr lang="en-US" sz="20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Chetan Kumbar                                       2587004</a:t>
            </a:r>
            <a:endParaRPr lang="en-US" sz="2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defTabSz="914439">
              <a:spcBef>
                <a:spcPts val="1001"/>
              </a:spcBef>
              <a:defRPr/>
            </a:pPr>
            <a:r>
              <a:rPr lang="en-US" sz="20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Daggumati Venkata Satya Karthik        2587378</a:t>
            </a:r>
            <a:endParaRPr lang="en-US" sz="2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defTabSz="914439">
              <a:spcBef>
                <a:spcPts val="1001"/>
              </a:spcBef>
              <a:defRPr/>
            </a:pPr>
            <a:r>
              <a:rPr lang="en-US" sz="20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Dolu Indu                                                  2586864</a:t>
            </a:r>
            <a:endParaRPr lang="en-US" sz="2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defTabSz="914439">
              <a:spcBef>
                <a:spcPts val="1001"/>
              </a:spcBef>
              <a:defRPr/>
            </a:pPr>
            <a:r>
              <a:rPr lang="en-US" sz="20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Gorrela </a:t>
            </a:r>
            <a:r>
              <a:rPr 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Purna </a:t>
            </a:r>
            <a:r>
              <a:rPr lang="en-US" sz="20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Srilakshmi                      2587564</a:t>
            </a:r>
            <a:endParaRPr lang="en-US" sz="2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defTabSz="914439">
              <a:spcBef>
                <a:spcPts val="1001"/>
              </a:spcBef>
              <a:defRPr/>
            </a:pPr>
            <a:r>
              <a:rPr lang="en-US" sz="20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Gurram Thulasiram Reddy                     2586993</a:t>
            </a:r>
            <a:endParaRPr lang="en-US" sz="2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defTabSz="914439">
              <a:spcBef>
                <a:spcPts val="1001"/>
              </a:spcBef>
              <a:defRPr/>
            </a:pPr>
            <a:endParaRPr lang="en-IN"/>
          </a:p>
        </p:txBody>
      </p:sp>
      <p:pic>
        <p:nvPicPr>
          <p:cNvPr id="1028" name="Picture 4" descr="1001 Instant Pot Recipes - Corrie Cook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774" y="2670168"/>
            <a:ext cx="4741044" cy="3528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6920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68427" y="260648"/>
            <a:ext cx="8884110" cy="548640"/>
          </a:xfrm>
        </p:spPr>
        <p:txBody>
          <a:bodyPr/>
          <a:lstStyle/>
          <a:p>
            <a:r>
              <a:rPr lang="en-IN" sz="3200" b="1">
                <a:latin typeface="Times New Roman" panose="02020603050405020304" pitchFamily="18" charset="0"/>
                <a:cs typeface="Times New Roman" panose="02020603050405020304" pitchFamily="18" charset="0"/>
              </a:rPr>
              <a:t>WELCOME PAGE</a:t>
            </a:r>
            <a:br>
              <a:rPr lang="en-IN" sz="3200" b="1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sz="320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123" y="908720"/>
            <a:ext cx="9609385" cy="496855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3192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52403" y="404664"/>
            <a:ext cx="8884110" cy="548640"/>
          </a:xfrm>
        </p:spPr>
        <p:txBody>
          <a:bodyPr/>
          <a:lstStyle/>
          <a:p>
            <a:r>
              <a:rPr lang="en-US" b="1" smtClean="0">
                <a:latin typeface="Times New Roman" pitchFamily="18" charset="0"/>
                <a:cs typeface="Times New Roman" pitchFamily="18" charset="0"/>
              </a:rPr>
              <a:t>User REGISTRATION</a:t>
            </a:r>
            <a:endParaRPr lang="en-IN" b="1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131" y="1100138"/>
            <a:ext cx="9505056" cy="506516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18226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499" y="332656"/>
            <a:ext cx="8884110" cy="548640"/>
          </a:xfrm>
        </p:spPr>
        <p:txBody>
          <a:bodyPr/>
          <a:lstStyle/>
          <a:p>
            <a:r>
              <a:rPr lang="en-IN" sz="32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SIGN IN</a:t>
            </a:r>
            <a:endParaRPr lang="en-IN" sz="320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139" y="1100138"/>
            <a:ext cx="9649072" cy="463311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063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                             ADMIN DASHBOARD</a:t>
            </a:r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178" y="1340767"/>
            <a:ext cx="9122221" cy="4706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9932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84451" y="332656"/>
            <a:ext cx="8884110" cy="548640"/>
          </a:xfrm>
        </p:spPr>
        <p:txBody>
          <a:bodyPr/>
          <a:lstStyle/>
          <a:p>
            <a:r>
              <a:rPr lang="en-US" sz="32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ADMIN </a:t>
            </a:r>
            <a:r>
              <a:rPr lang="en-US" sz="32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HOMEPAGE</a:t>
            </a:r>
            <a:endParaRPr lang="en-IN" sz="320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154" y="1100138"/>
            <a:ext cx="9490645" cy="499315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56512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68427" y="332656"/>
            <a:ext cx="8884110" cy="548640"/>
          </a:xfrm>
        </p:spPr>
        <p:txBody>
          <a:bodyPr/>
          <a:lstStyle/>
          <a:p>
            <a:r>
              <a:rPr lang="en-US" sz="3200" b="1" smtClean="0">
                <a:latin typeface="Times New Roman" pitchFamily="18" charset="0"/>
                <a:cs typeface="Times New Roman" pitchFamily="18" charset="0"/>
              </a:rPr>
              <a:t>ADMIN REVIEW</a:t>
            </a:r>
            <a:endParaRPr lang="en-IN" sz="3200" b="1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163" y="1100138"/>
            <a:ext cx="9240837" cy="506516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60544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96419" y="332656"/>
            <a:ext cx="8884110" cy="548640"/>
          </a:xfrm>
        </p:spPr>
        <p:txBody>
          <a:bodyPr/>
          <a:lstStyle/>
          <a:p>
            <a:r>
              <a:rPr lang="en-US" smtClean="0"/>
              <a:t>     </a:t>
            </a:r>
            <a:r>
              <a:rPr lang="en-US" sz="3200" b="1" smtClean="0">
                <a:latin typeface="Times New Roman" pitchFamily="18" charset="0"/>
                <a:cs typeface="Times New Roman" pitchFamily="18" charset="0"/>
              </a:rPr>
              <a:t>USER </a:t>
            </a:r>
            <a:r>
              <a:rPr lang="en-US" sz="3200" b="1" smtClean="0">
                <a:latin typeface="Times New Roman" pitchFamily="18" charset="0"/>
                <a:cs typeface="Times New Roman" pitchFamily="18" charset="0"/>
              </a:rPr>
              <a:t>HOMEPAGE</a:t>
            </a:r>
            <a:endParaRPr lang="en-IN" sz="3200" b="1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164" y="1172146"/>
            <a:ext cx="9215436" cy="499315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46290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20355" y="188640"/>
            <a:ext cx="8884110" cy="548640"/>
          </a:xfrm>
        </p:spPr>
        <p:txBody>
          <a:bodyPr/>
          <a:lstStyle/>
          <a:p>
            <a:r>
              <a:rPr lang="en-US" sz="3200" b="1" smtClean="0">
                <a:latin typeface="Times New Roman" pitchFamily="18" charset="0"/>
                <a:cs typeface="Times New Roman" pitchFamily="18" charset="0"/>
              </a:rPr>
              <a:t>     USER DASHBOARD</a:t>
            </a:r>
            <a:endParaRPr lang="en-IN" sz="3200" b="1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107" y="1103086"/>
            <a:ext cx="10058400" cy="5316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2710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8147" y="476672"/>
            <a:ext cx="8884110" cy="548640"/>
          </a:xfrm>
        </p:spPr>
        <p:txBody>
          <a:bodyPr/>
          <a:lstStyle/>
          <a:p>
            <a:r>
              <a:rPr lang="en-US" smtClean="0"/>
              <a:t>                     </a:t>
            </a:r>
            <a:r>
              <a:rPr lang="en-US" sz="3200" b="1" smtClean="0">
                <a:latin typeface="Times New Roman" pitchFamily="18" charset="0"/>
                <a:cs typeface="Times New Roman" pitchFamily="18" charset="0"/>
              </a:rPr>
              <a:t>RECEIPE INFO DIALOG BOX</a:t>
            </a:r>
            <a:endParaRPr lang="en-IN" sz="3200" b="1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138" y="1412775"/>
            <a:ext cx="9482261" cy="463491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84371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4411" y="404664"/>
            <a:ext cx="8884110" cy="548640"/>
          </a:xfrm>
        </p:spPr>
        <p:txBody>
          <a:bodyPr/>
          <a:lstStyle/>
          <a:p>
            <a:r>
              <a:rPr lang="en-IN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USER  </a:t>
            </a:r>
            <a:r>
              <a:rPr lang="en-IN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PROFILE</a:t>
            </a:r>
            <a:r>
              <a:rPr lang="en-IN" b="1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IN" b="1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155" y="1100138"/>
            <a:ext cx="9073008" cy="506516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95016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744492" y="404666"/>
            <a:ext cx="357020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CONTENTS</a:t>
            </a:r>
            <a:endParaRPr lang="en-IN" sz="4800"/>
          </a:p>
        </p:txBody>
      </p:sp>
      <p:sp>
        <p:nvSpPr>
          <p:cNvPr id="5" name="TextBox 4"/>
          <p:cNvSpPr txBox="1"/>
          <p:nvPr/>
        </p:nvSpPr>
        <p:spPr>
          <a:xfrm>
            <a:off x="2308196" y="1412776"/>
            <a:ext cx="6169003" cy="4929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73" lvl="0" indent="-514373" defTabSz="457200">
              <a:spcBef>
                <a:spcPts val="201"/>
              </a:spcBef>
              <a:spcAft>
                <a:spcPts val="201"/>
              </a:spcAft>
              <a:buFont typeface="+mj-lt"/>
              <a:buAutoNum type="romanUcPeriod"/>
              <a:defRPr/>
            </a:pP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Title</a:t>
            </a:r>
          </a:p>
          <a:p>
            <a:pPr marL="514373" lvl="0" indent="-514373" defTabSz="457200">
              <a:spcBef>
                <a:spcPts val="201"/>
              </a:spcBef>
              <a:spcAft>
                <a:spcPts val="201"/>
              </a:spcAft>
              <a:buFont typeface="+mj-lt"/>
              <a:buAutoNum type="romanUcPeriod"/>
              <a:defRPr/>
            </a:pP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Contents </a:t>
            </a:r>
          </a:p>
          <a:p>
            <a:pPr marL="514373" lvl="0" indent="-514373" defTabSz="457200">
              <a:spcBef>
                <a:spcPts val="201"/>
              </a:spcBef>
              <a:spcAft>
                <a:spcPts val="201"/>
              </a:spcAft>
              <a:buFont typeface="+mj-lt"/>
              <a:buAutoNum type="romanUcPeriod"/>
              <a:defRPr/>
            </a:pPr>
            <a:r>
              <a:rPr lang="en-IN" sz="2000">
                <a:latin typeface="Times New Roman" panose="02020603050405020304" pitchFamily="18" charset="0"/>
                <a:cs typeface="Times New Roman" panose="02020603050405020304" pitchFamily="18" charset="0"/>
              </a:rPr>
              <a:t>Modules</a:t>
            </a:r>
          </a:p>
          <a:p>
            <a:pPr marL="514373" lvl="0" indent="-514373" defTabSz="457200">
              <a:spcBef>
                <a:spcPts val="201"/>
              </a:spcBef>
              <a:spcAft>
                <a:spcPts val="201"/>
              </a:spcAft>
              <a:buFont typeface="+mj-lt"/>
              <a:buAutoNum type="romanUcPeriod"/>
              <a:defRPr/>
            </a:pPr>
            <a:r>
              <a:rPr lang="en-IN" sz="2000">
                <a:latin typeface="Times New Roman" panose="02020603050405020304" pitchFamily="18" charset="0"/>
                <a:cs typeface="Times New Roman" panose="02020603050405020304" pitchFamily="18" charset="0"/>
              </a:rPr>
              <a:t>Objective</a:t>
            </a:r>
          </a:p>
          <a:p>
            <a:pPr marL="514373" lvl="0" indent="-514373" defTabSz="457200">
              <a:spcBef>
                <a:spcPts val="201"/>
              </a:spcBef>
              <a:spcAft>
                <a:spcPts val="201"/>
              </a:spcAft>
              <a:buFont typeface="+mj-lt"/>
              <a:buAutoNum type="romanUcPeriod"/>
              <a:defRPr/>
            </a:pP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pPr marL="514373" lvl="0" indent="-514373" defTabSz="457200">
              <a:spcBef>
                <a:spcPts val="201"/>
              </a:spcBef>
              <a:spcAft>
                <a:spcPts val="201"/>
              </a:spcAft>
              <a:buFont typeface="+mj-lt"/>
              <a:buAutoNum type="romanUcPeriod"/>
              <a:defRPr/>
            </a:pPr>
            <a:r>
              <a:rPr lang="en-IN" sz="2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Admin </a:t>
            </a:r>
            <a:r>
              <a:rPr lang="en-IN" sz="2000">
                <a:latin typeface="Times New Roman" panose="02020603050405020304" pitchFamily="18" charset="0"/>
                <a:cs typeface="Times New Roman" panose="02020603050405020304" pitchFamily="18" charset="0"/>
              </a:rPr>
              <a:t>and user components</a:t>
            </a:r>
          </a:p>
          <a:p>
            <a:pPr marL="514373" lvl="0" indent="-514373" defTabSz="457200">
              <a:spcBef>
                <a:spcPts val="201"/>
              </a:spcBef>
              <a:spcAft>
                <a:spcPts val="201"/>
              </a:spcAft>
              <a:buFont typeface="+mj-lt"/>
              <a:buAutoNum type="romanUcPeriod"/>
              <a:defRPr/>
            </a:pPr>
            <a:r>
              <a:rPr lang="en-IN" sz="2000">
                <a:latin typeface="Times New Roman" panose="02020603050405020304" pitchFamily="18" charset="0"/>
                <a:cs typeface="Times New Roman" panose="02020603050405020304" pitchFamily="18" charset="0"/>
              </a:rPr>
              <a:t>Software requirements</a:t>
            </a:r>
          </a:p>
          <a:p>
            <a:pPr marL="514373" lvl="0" indent="-514373" defTabSz="457200">
              <a:spcBef>
                <a:spcPts val="201"/>
              </a:spcBef>
              <a:spcAft>
                <a:spcPts val="201"/>
              </a:spcAft>
              <a:buFont typeface="+mj-lt"/>
              <a:buAutoNum type="romanUcPeriod"/>
              <a:defRPr/>
            </a:pPr>
            <a:r>
              <a:rPr lang="en-IN" sz="2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Food Recipes app</a:t>
            </a:r>
          </a:p>
          <a:p>
            <a:pPr marL="514373" indent="-514373" defTabSz="457200">
              <a:spcBef>
                <a:spcPts val="201"/>
              </a:spcBef>
              <a:spcAft>
                <a:spcPts val="201"/>
              </a:spcAft>
              <a:buFont typeface="+mj-lt"/>
              <a:buAutoNum type="romanUcPeriod"/>
              <a:defRPr/>
            </a:pP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Database </a:t>
            </a:r>
            <a:r>
              <a:rPr lang="en-US" sz="2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schema</a:t>
            </a:r>
            <a:endParaRPr lang="en-IN" sz="200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73" lvl="0" indent="-514373" defTabSz="457200">
              <a:spcBef>
                <a:spcPts val="201"/>
              </a:spcBef>
              <a:spcAft>
                <a:spcPts val="201"/>
              </a:spcAft>
              <a:buFont typeface="+mj-lt"/>
              <a:buAutoNum type="romanUcPeriod"/>
              <a:defRPr/>
            </a:pPr>
            <a:r>
              <a:rPr lang="en-IN" sz="2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Testing </a:t>
            </a:r>
            <a:r>
              <a:rPr lang="en-IN" sz="2000">
                <a:latin typeface="Times New Roman" panose="02020603050405020304" pitchFamily="18" charset="0"/>
                <a:cs typeface="Times New Roman" panose="02020603050405020304" pitchFamily="18" charset="0"/>
              </a:rPr>
              <a:t>reports</a:t>
            </a:r>
          </a:p>
          <a:p>
            <a:pPr marL="514373" lvl="0" indent="-514373" defTabSz="457200">
              <a:spcBef>
                <a:spcPts val="201"/>
              </a:spcBef>
              <a:spcAft>
                <a:spcPts val="201"/>
              </a:spcAft>
              <a:buFont typeface="+mj-lt"/>
              <a:buAutoNum type="romanUcPeriod"/>
              <a:defRPr/>
            </a:pPr>
            <a:r>
              <a:rPr lang="en-IN" sz="200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  <a:p>
            <a:pPr marL="514373" lvl="0" indent="-514373" defTabSz="457200">
              <a:spcBef>
                <a:spcPts val="201"/>
              </a:spcBef>
              <a:spcAft>
                <a:spcPts val="201"/>
              </a:spcAft>
              <a:buFont typeface="+mj-lt"/>
              <a:buAutoNum type="romanUcPeriod"/>
              <a:defRPr/>
            </a:pPr>
            <a:r>
              <a:rPr lang="en-IN" sz="2000"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</a:p>
          <a:p>
            <a:endParaRPr lang="en-IN" smtClean="0"/>
          </a:p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33702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56459" y="188640"/>
            <a:ext cx="8884110" cy="548640"/>
          </a:xfrm>
        </p:spPr>
        <p:txBody>
          <a:bodyPr/>
          <a:lstStyle/>
          <a:p>
            <a:r>
              <a:rPr lang="en-US" b="1">
                <a:latin typeface="Times New Roman" pitchFamily="18" charset="0"/>
                <a:cs typeface="Times New Roman" pitchFamily="18" charset="0"/>
              </a:rPr>
              <a:t>USER REVIEW</a:t>
            </a:r>
            <a:endParaRPr lang="en-IN" b="1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147" y="1268760"/>
            <a:ext cx="9577063" cy="499315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25616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36379" y="332656"/>
            <a:ext cx="8884110" cy="548640"/>
          </a:xfrm>
        </p:spPr>
        <p:txBody>
          <a:bodyPr/>
          <a:lstStyle/>
          <a:p>
            <a:r>
              <a:rPr lang="en-US" b="1" smtClean="0">
                <a:latin typeface="Times New Roman" pitchFamily="18" charset="0"/>
                <a:cs typeface="Times New Roman" pitchFamily="18" charset="0"/>
              </a:rPr>
              <a:t>Change password</a:t>
            </a:r>
            <a:endParaRPr lang="en-IN" b="1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116" y="1100138"/>
            <a:ext cx="9649072" cy="503396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64732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76339" y="332656"/>
            <a:ext cx="8884110" cy="548640"/>
          </a:xfrm>
        </p:spPr>
        <p:txBody>
          <a:bodyPr/>
          <a:lstStyle/>
          <a:p>
            <a:r>
              <a:rPr lang="en-IN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DATABASE SCHEMA</a:t>
            </a:r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139" y="1100138"/>
            <a:ext cx="9721079" cy="499315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3203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115" y="1916832"/>
            <a:ext cx="8884110" cy="3579849"/>
          </a:xfrm>
        </p:spPr>
        <p:txBody>
          <a:bodyPr>
            <a:normAutofit/>
          </a:bodyPr>
          <a:lstStyle/>
          <a:p>
            <a:r>
              <a:rPr lang="en-IN" sz="4000">
                <a:latin typeface="Times New Roman" panose="02020603050405020304" pitchFamily="18" charset="0"/>
                <a:cs typeface="Times New Roman" panose="02020603050405020304" pitchFamily="18" charset="0"/>
              </a:rPr>
              <a:t>POSTMAN TESTING </a:t>
            </a:r>
            <a:endParaRPr lang="en-IN" sz="400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4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REPORTS</a:t>
            </a:r>
            <a:endParaRPr lang="en-IN" sz="4000"/>
          </a:p>
        </p:txBody>
      </p:sp>
      <p:pic>
        <p:nvPicPr>
          <p:cNvPr id="4" name="Picture 2">
            <a:extLst>
              <a:ext uri="{FF2B5EF4-FFF2-40B4-BE49-F238E27FC236}">
                <a16:creationId xmlns="" xmlns:a16="http://schemas.microsoft.com/office/drawing/2014/main" id="{A1C1EF67-F224-0D21-052F-EB161178E6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7" t="-3843" r="5107" b="-3843"/>
          <a:stretch/>
        </p:blipFill>
        <p:spPr bwMode="auto">
          <a:xfrm>
            <a:off x="6408787" y="1268760"/>
            <a:ext cx="4041828" cy="389086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135165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                                           Admin</a:t>
            </a:r>
            <a:endParaRPr lang="en-I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10" y="1170011"/>
            <a:ext cx="5129041" cy="247501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2243" y="3933055"/>
            <a:ext cx="7056784" cy="294139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2682" y="1170012"/>
            <a:ext cx="5354975" cy="247501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74675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4571" y="260648"/>
            <a:ext cx="8884110" cy="548640"/>
          </a:xfrm>
        </p:spPr>
        <p:txBody>
          <a:bodyPr/>
          <a:lstStyle/>
          <a:p>
            <a:r>
              <a:rPr lang="en-US" smtClean="0"/>
              <a:t>USER</a:t>
            </a:r>
            <a:endParaRPr lang="en-I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6712"/>
            <a:ext cx="6984851" cy="253060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4211" y="3717032"/>
            <a:ext cx="9649147" cy="314096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564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36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CONCLUSION</a:t>
            </a:r>
            <a:endParaRPr lang="en-IN" sz="3600"/>
          </a:p>
        </p:txBody>
      </p:sp>
      <p:sp>
        <p:nvSpPr>
          <p:cNvPr id="3" name="TextBox 2"/>
          <p:cNvSpPr txBox="1"/>
          <p:nvPr/>
        </p:nvSpPr>
        <p:spPr>
          <a:xfrm>
            <a:off x="1052527" y="1484784"/>
            <a:ext cx="9217024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4170" indent="-34417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3200" smtClean="0">
                <a:latin typeface="Times New Roman"/>
                <a:cs typeface="Arial" panose="020B0604020202020204"/>
              </a:rPr>
              <a:t>The main objective of the application is to understand the concept and implementation of Java, Spring Boot, Databases and Angular technology.</a:t>
            </a:r>
          </a:p>
          <a:p>
            <a:pPr marL="344170" indent="-34417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3200" smtClean="0">
                <a:latin typeface="Times New Roman"/>
                <a:cs typeface="Arial" panose="020B0604020202020204"/>
              </a:rPr>
              <a:t>Our project helps the users to easily find out their choice of taste and recipe.</a:t>
            </a:r>
          </a:p>
          <a:p>
            <a:endParaRPr lang="en-IN" sz="3200"/>
          </a:p>
        </p:txBody>
      </p:sp>
    </p:spTree>
    <p:extLst>
      <p:ext uri="{BB962C8B-B14F-4D97-AF65-F5344CB8AC3E}">
        <p14:creationId xmlns:p14="http://schemas.microsoft.com/office/powerpoint/2010/main" val="3968075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68227" y="2564904"/>
            <a:ext cx="8884110" cy="548640"/>
          </a:xfrm>
        </p:spPr>
        <p:txBody>
          <a:bodyPr/>
          <a:lstStyle/>
          <a:p>
            <a:r>
              <a:rPr lang="en-IN" sz="8000" b="1">
                <a:latin typeface="Times New Roman" panose="02020603050405020304" pitchFamily="18" charset="0"/>
                <a:cs typeface="Times New Roman" panose="02020603050405020304" pitchFamily="18" charset="0"/>
              </a:rPr>
              <a:t>THANK YOU !</a:t>
            </a:r>
            <a:endParaRPr lang="en-IN" sz="8000"/>
          </a:p>
        </p:txBody>
      </p:sp>
    </p:spTree>
    <p:extLst>
      <p:ext uri="{BB962C8B-B14F-4D97-AF65-F5344CB8AC3E}">
        <p14:creationId xmlns:p14="http://schemas.microsoft.com/office/powerpoint/2010/main" val="4041352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1227358"/>
              </p:ext>
            </p:extLst>
          </p:nvPr>
        </p:nvGraphicFramePr>
        <p:xfrm>
          <a:off x="576139" y="1340768"/>
          <a:ext cx="9490073" cy="3672408"/>
        </p:xfrm>
        <a:graphic>
          <a:graphicData uri="http://schemas.openxmlformats.org/drawingml/2006/table">
            <a:tbl>
              <a:tblPr firstRow="1">
                <a:tableStyleId>{616DA210-FB5B-4158-B5E0-FEB733F419BA}</a:tableStyleId>
              </a:tblPr>
              <a:tblGrid>
                <a:gridCol w="3204882"/>
                <a:gridCol w="2460652"/>
                <a:gridCol w="3824539"/>
              </a:tblGrid>
              <a:tr h="523337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Name</a:t>
                      </a:r>
                    </a:p>
                  </a:txBody>
                  <a:tcPr marL="82522" marR="8252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Domain</a:t>
                      </a:r>
                    </a:p>
                  </a:txBody>
                  <a:tcPr marL="82522" marR="8252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Modules</a:t>
                      </a:r>
                    </a:p>
                  </a:txBody>
                  <a:tcPr marL="82522" marR="82522" anchor="ctr"/>
                </a:tc>
              </a:tr>
              <a:tr h="370818">
                <a:tc>
                  <a:txBody>
                    <a:bodyPr/>
                    <a:lstStyle/>
                    <a:p>
                      <a:pPr marL="0" marR="0" lvl="4" indent="0" algn="l" defTabSz="91443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sz="1600" u="none" smtClean="0">
                          <a:latin typeface="Times New Roman" pitchFamily="18" charset="0"/>
                          <a:cs typeface="Times New Roman" pitchFamily="18" charset="0"/>
                        </a:rPr>
                        <a:t>1. Aditya</a:t>
                      </a:r>
                      <a:r>
                        <a:rPr lang="en-US" sz="1600" u="none" baseline="0" smtClean="0">
                          <a:latin typeface="Times New Roman" pitchFamily="18" charset="0"/>
                          <a:cs typeface="Times New Roman" pitchFamily="18" charset="0"/>
                        </a:rPr>
                        <a:t> Raj</a:t>
                      </a:r>
                      <a:endParaRPr lang="en-US" sz="1600" b="1" u="none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2522" marR="82522" anchor="ctr"/>
                </a:tc>
                <a:tc>
                  <a:txBody>
                    <a:bodyPr/>
                    <a:lstStyle/>
                    <a:p>
                      <a:r>
                        <a:rPr lang="en-US" sz="1600" u="none">
                          <a:latin typeface="Times New Roman" pitchFamily="18" charset="0"/>
                          <a:cs typeface="Times New Roman" pitchFamily="18" charset="0"/>
                        </a:rPr>
                        <a:t>FSD </a:t>
                      </a:r>
                      <a:r>
                        <a:rPr lang="en-US" sz="1600" u="none" smtClean="0">
                          <a:latin typeface="Times New Roman" pitchFamily="18" charset="0"/>
                          <a:cs typeface="Times New Roman" pitchFamily="18" charset="0"/>
                        </a:rPr>
                        <a:t>User/ Admin</a:t>
                      </a:r>
                      <a:endParaRPr lang="en-US" sz="1600" b="1" u="none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2522" marR="82522" anchor="ctr"/>
                </a:tc>
                <a:tc>
                  <a:txBody>
                    <a:bodyPr/>
                    <a:lstStyle/>
                    <a:p>
                      <a:r>
                        <a:rPr lang="en-US" sz="1600" u="none">
                          <a:latin typeface="Times New Roman" pitchFamily="18" charset="0"/>
                          <a:cs typeface="Times New Roman" pitchFamily="18" charset="0"/>
                        </a:rPr>
                        <a:t>Sign </a:t>
                      </a:r>
                      <a:r>
                        <a:rPr lang="en-US" sz="1600" u="none" smtClean="0">
                          <a:latin typeface="Times New Roman" pitchFamily="18" charset="0"/>
                          <a:cs typeface="Times New Roman" pitchFamily="18" charset="0"/>
                        </a:rPr>
                        <a:t>In</a:t>
                      </a:r>
                      <a:r>
                        <a:rPr lang="en-US" sz="1600" u="none" baseline="0" smtClean="0">
                          <a:latin typeface="Times New Roman" pitchFamily="18" charset="0"/>
                          <a:cs typeface="Times New Roman" pitchFamily="18" charset="0"/>
                        </a:rPr>
                        <a:t> &amp; Welcomepage</a:t>
                      </a:r>
                      <a:endParaRPr lang="en-US" sz="1600" b="1" u="none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2522" marR="82522" anchor="ctr"/>
                </a:tc>
              </a:tr>
              <a:tr h="370818">
                <a:tc>
                  <a:txBody>
                    <a:bodyPr/>
                    <a:lstStyle/>
                    <a:p>
                      <a:pPr marL="0" marR="0" lvl="4" indent="0" algn="l" defTabSz="91443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sz="1600" u="none" smtClean="0">
                          <a:latin typeface="Times New Roman" pitchFamily="18" charset="0"/>
                          <a:cs typeface="Times New Roman" pitchFamily="18" charset="0"/>
                        </a:rPr>
                        <a:t>2. </a:t>
                      </a:r>
                      <a:r>
                        <a:rPr lang="en-US" sz="1600" smtClean="0">
                          <a:latin typeface="Times New Roman" pitchFamily="18" charset="0"/>
                          <a:cs typeface="Times New Roman" pitchFamily="18" charset="0"/>
                        </a:rPr>
                        <a:t>Chaitra Reddy R </a:t>
                      </a:r>
                      <a:endParaRPr lang="en-US" sz="1600" b="1" u="none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2522" marR="82522" anchor="ctr"/>
                </a:tc>
                <a:tc>
                  <a:txBody>
                    <a:bodyPr/>
                    <a:lstStyle/>
                    <a:p>
                      <a:pPr marL="0" marR="0" indent="0" algn="l" defTabSz="91443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u="none">
                          <a:latin typeface="Times New Roman" pitchFamily="18" charset="0"/>
                          <a:cs typeface="Times New Roman" pitchFamily="18" charset="0"/>
                        </a:rPr>
                        <a:t>FSD </a:t>
                      </a:r>
                      <a:r>
                        <a:rPr lang="en-US" sz="1600" u="none" smtClean="0">
                          <a:latin typeface="Times New Roman" pitchFamily="18" charset="0"/>
                          <a:cs typeface="Times New Roman" pitchFamily="18" charset="0"/>
                        </a:rPr>
                        <a:t>User</a:t>
                      </a:r>
                      <a:endParaRPr lang="en-US" sz="1600" b="1" u="none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2522" marR="82522" anchor="ctr"/>
                </a:tc>
                <a:tc>
                  <a:txBody>
                    <a:bodyPr/>
                    <a:lstStyle/>
                    <a:p>
                      <a:r>
                        <a:rPr lang="en-US" sz="1600" u="none" smtClean="0">
                          <a:latin typeface="Times New Roman" pitchFamily="18" charset="0"/>
                          <a:cs typeface="Times New Roman" pitchFamily="18" charset="0"/>
                        </a:rPr>
                        <a:t>Reset </a:t>
                      </a:r>
                      <a:r>
                        <a:rPr lang="en-US" sz="1600" u="none" dirty="0">
                          <a:latin typeface="Times New Roman" pitchFamily="18" charset="0"/>
                          <a:cs typeface="Times New Roman" pitchFamily="18" charset="0"/>
                        </a:rPr>
                        <a:t>Password</a:t>
                      </a:r>
                      <a:endParaRPr lang="en-US" sz="1600" b="1" u="none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2522" marR="82522" anchor="ctr"/>
                </a:tc>
              </a:tr>
              <a:tr h="370818">
                <a:tc>
                  <a:txBody>
                    <a:bodyPr/>
                    <a:lstStyle/>
                    <a:p>
                      <a:pPr marL="0" marR="0" lvl="4" indent="0" algn="l" defTabSz="91443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u="none" smtClean="0">
                          <a:latin typeface="Times New Roman" pitchFamily="18" charset="0"/>
                          <a:cs typeface="Times New Roman" pitchFamily="18" charset="0"/>
                        </a:rPr>
                        <a:t>3. </a:t>
                      </a:r>
                      <a:r>
                        <a:rPr lang="en-US" sz="1600" smtClean="0">
                          <a:latin typeface="Times New Roman" pitchFamily="18" charset="0"/>
                          <a:cs typeface="Times New Roman" pitchFamily="18" charset="0"/>
                        </a:rPr>
                        <a:t>Chappidi Charitha </a:t>
                      </a:r>
                      <a:endParaRPr lang="en-US" sz="1600" b="1" u="none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2522" marR="82522" anchor="ctr"/>
                </a:tc>
                <a:tc>
                  <a:txBody>
                    <a:bodyPr/>
                    <a:lstStyle/>
                    <a:p>
                      <a:pPr marL="0" marR="0" indent="0" algn="l" defTabSz="91443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u="none" dirty="0">
                          <a:latin typeface="Times New Roman" pitchFamily="18" charset="0"/>
                          <a:cs typeface="Times New Roman" pitchFamily="18" charset="0"/>
                        </a:rPr>
                        <a:t>FSD User</a:t>
                      </a:r>
                      <a:endParaRPr lang="en-US" sz="1600" b="1" u="none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2522" marR="82522" anchor="ctr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u="none" smtClean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u="none" baseline="0" smtClean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u="none" smtClean="0">
                          <a:latin typeface="Times New Roman" pitchFamily="18" charset="0"/>
                          <a:cs typeface="Times New Roman" pitchFamily="18" charset="0"/>
                        </a:rPr>
                        <a:t>Homepage</a:t>
                      </a:r>
                      <a:r>
                        <a:rPr lang="en-US" sz="1600" u="none" baseline="0" smtClean="0">
                          <a:latin typeface="Times New Roman" pitchFamily="18" charset="0"/>
                          <a:cs typeface="Times New Roman" pitchFamily="18" charset="0"/>
                        </a:rPr>
                        <a:t> &amp; Receipe</a:t>
                      </a:r>
                      <a:endParaRPr lang="en-US" sz="1600" b="1" u="none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2522" marR="82522" anchor="ctr"/>
                </a:tc>
              </a:tr>
              <a:tr h="370818">
                <a:tc>
                  <a:txBody>
                    <a:bodyPr/>
                    <a:lstStyle/>
                    <a:p>
                      <a:pPr marL="0" marR="0" lvl="4" indent="0" algn="l" defTabSz="91443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u="none" smtClean="0">
                          <a:latin typeface="Times New Roman" pitchFamily="18" charset="0"/>
                          <a:cs typeface="Times New Roman" pitchFamily="18" charset="0"/>
                        </a:rPr>
                        <a:t>4. </a:t>
                      </a:r>
                      <a:r>
                        <a:rPr lang="en-US" sz="1600" smtClean="0">
                          <a:latin typeface="Times New Roman" pitchFamily="18" charset="0"/>
                          <a:cs typeface="Times New Roman" pitchFamily="18" charset="0"/>
                        </a:rPr>
                        <a:t>Chetan Kumbar </a:t>
                      </a:r>
                      <a:endParaRPr lang="en-US" sz="1600" b="1" u="none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2522" marR="82522" anchor="ctr"/>
                </a:tc>
                <a:tc>
                  <a:txBody>
                    <a:bodyPr/>
                    <a:lstStyle/>
                    <a:p>
                      <a:pPr marL="0" marR="0" indent="0" algn="l" defTabSz="91443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u="none">
                          <a:latin typeface="Times New Roman" pitchFamily="18" charset="0"/>
                          <a:cs typeface="Times New Roman" pitchFamily="18" charset="0"/>
                        </a:rPr>
                        <a:t>FSD </a:t>
                      </a:r>
                      <a:r>
                        <a:rPr lang="en-US" sz="1600" u="none" smtClean="0">
                          <a:latin typeface="Times New Roman" pitchFamily="18" charset="0"/>
                          <a:cs typeface="Times New Roman" pitchFamily="18" charset="0"/>
                        </a:rPr>
                        <a:t>Admin/User</a:t>
                      </a:r>
                      <a:endParaRPr lang="en-US" sz="1600" b="1" u="none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2522" marR="82522" anchor="ctr"/>
                </a:tc>
                <a:tc>
                  <a:txBody>
                    <a:bodyPr/>
                    <a:lstStyle/>
                    <a:p>
                      <a:r>
                        <a:rPr lang="en-US" sz="1600" u="none" smtClean="0">
                          <a:latin typeface="Times New Roman" pitchFamily="18" charset="0"/>
                          <a:cs typeface="Times New Roman" pitchFamily="18" charset="0"/>
                        </a:rPr>
                        <a:t>Sign up</a:t>
                      </a:r>
                      <a:endParaRPr lang="en-US" sz="1600" b="1" u="none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2522" marR="82522" anchor="ctr"/>
                </a:tc>
              </a:tr>
              <a:tr h="507057">
                <a:tc>
                  <a:txBody>
                    <a:bodyPr/>
                    <a:lstStyle/>
                    <a:p>
                      <a:pPr marL="0" marR="0" lvl="4" indent="0" algn="l" defTabSz="91443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u="none" smtClean="0">
                          <a:latin typeface="Times New Roman" pitchFamily="18" charset="0"/>
                          <a:cs typeface="Times New Roman" pitchFamily="18" charset="0"/>
                        </a:rPr>
                        <a:t>5. </a:t>
                      </a:r>
                      <a:r>
                        <a:rPr lang="en-US" sz="1600" smtClean="0">
                          <a:latin typeface="Times New Roman" pitchFamily="18" charset="0"/>
                          <a:cs typeface="Times New Roman" pitchFamily="18" charset="0"/>
                        </a:rPr>
                        <a:t>Daggumati Venkata Satya </a:t>
                      </a:r>
                    </a:p>
                    <a:p>
                      <a:pPr marL="0" marR="0" lvl="4" indent="0" algn="l" defTabSz="91443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smtClean="0">
                          <a:latin typeface="Times New Roman" pitchFamily="18" charset="0"/>
                          <a:cs typeface="Times New Roman" pitchFamily="18" charset="0"/>
                        </a:rPr>
                        <a:t>  </a:t>
                      </a:r>
                      <a:r>
                        <a:rPr lang="en-US" sz="1600" baseline="0" smtClean="0">
                          <a:latin typeface="Times New Roman" pitchFamily="18" charset="0"/>
                          <a:cs typeface="Times New Roman" pitchFamily="18" charset="0"/>
                        </a:rPr>
                        <a:t>   K</a:t>
                      </a:r>
                      <a:r>
                        <a:rPr lang="en-US" sz="1600" smtClean="0">
                          <a:latin typeface="Times New Roman" pitchFamily="18" charset="0"/>
                          <a:cs typeface="Times New Roman" pitchFamily="18" charset="0"/>
                        </a:rPr>
                        <a:t>arthik</a:t>
                      </a:r>
                      <a:endParaRPr lang="en-US" sz="1600" b="1" u="none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2522" marR="82522" anchor="ctr"/>
                </a:tc>
                <a:tc>
                  <a:txBody>
                    <a:bodyPr/>
                    <a:lstStyle/>
                    <a:p>
                      <a:pPr marL="0" marR="0" indent="0" algn="l" defTabSz="91443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u="none" dirty="0">
                          <a:latin typeface="Times New Roman" pitchFamily="18" charset="0"/>
                          <a:cs typeface="Times New Roman" pitchFamily="18" charset="0"/>
                        </a:rPr>
                        <a:t>FSD</a:t>
                      </a:r>
                      <a:r>
                        <a:rPr lang="en-US" sz="1600" u="none" baseline="0" dirty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u="none" dirty="0">
                          <a:latin typeface="Times New Roman" pitchFamily="18" charset="0"/>
                          <a:cs typeface="Times New Roman" pitchFamily="18" charset="0"/>
                        </a:rPr>
                        <a:t>User</a:t>
                      </a:r>
                      <a:endParaRPr lang="en-US" sz="1600" b="1" u="none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2522" marR="82522" anchor="ctr"/>
                </a:tc>
                <a:tc>
                  <a:txBody>
                    <a:bodyPr/>
                    <a:lstStyle/>
                    <a:p>
                      <a:r>
                        <a:rPr lang="en-US" sz="1600" u="none" smtClean="0">
                          <a:latin typeface="Times New Roman" pitchFamily="18" charset="0"/>
                          <a:cs typeface="Times New Roman" pitchFamily="18" charset="0"/>
                        </a:rPr>
                        <a:t>Update</a:t>
                      </a:r>
                      <a:r>
                        <a:rPr lang="en-US" sz="1600" u="none" baseline="0" smtClean="0">
                          <a:latin typeface="Times New Roman" pitchFamily="18" charset="0"/>
                          <a:cs typeface="Times New Roman" pitchFamily="18" charset="0"/>
                        </a:rPr>
                        <a:t> Profile</a:t>
                      </a:r>
                      <a:endParaRPr lang="en-US" sz="1600" b="1" u="none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2522" marR="82522" anchor="ctr"/>
                </a:tc>
              </a:tr>
              <a:tr h="370818">
                <a:tc>
                  <a:txBody>
                    <a:bodyPr/>
                    <a:lstStyle/>
                    <a:p>
                      <a:pPr marL="0" marR="0" lvl="4" indent="0" algn="l" defTabSz="91443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u="none" smtClean="0">
                          <a:latin typeface="Times New Roman" pitchFamily="18" charset="0"/>
                          <a:cs typeface="Times New Roman" pitchFamily="18" charset="0"/>
                        </a:rPr>
                        <a:t>6. </a:t>
                      </a:r>
                      <a:r>
                        <a:rPr lang="en-US" sz="1600" smtClean="0">
                          <a:latin typeface="Times New Roman" pitchFamily="18" charset="0"/>
                          <a:cs typeface="Times New Roman" pitchFamily="18" charset="0"/>
                        </a:rPr>
                        <a:t>Dolu Indu </a:t>
                      </a:r>
                      <a:endParaRPr lang="en-US" sz="1600" b="1" u="none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2522" marR="82522" anchor="ctr"/>
                </a:tc>
                <a:tc>
                  <a:txBody>
                    <a:bodyPr/>
                    <a:lstStyle/>
                    <a:p>
                      <a:pPr marL="0" marR="0" indent="0" algn="l" defTabSz="91443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u="none" dirty="0">
                          <a:latin typeface="Times New Roman" pitchFamily="18" charset="0"/>
                          <a:cs typeface="Times New Roman" pitchFamily="18" charset="0"/>
                        </a:rPr>
                        <a:t>FSD User</a:t>
                      </a:r>
                      <a:endParaRPr lang="en-US" sz="1600" b="1" u="none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2522" marR="82522" anchor="ctr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u="none" smtClean="0">
                          <a:latin typeface="Times New Roman" pitchFamily="18" charset="0"/>
                          <a:cs typeface="Times New Roman" pitchFamily="18" charset="0"/>
                        </a:rPr>
                        <a:t>Review &amp; User</a:t>
                      </a:r>
                      <a:r>
                        <a:rPr lang="en-US" sz="1600" u="none" baseline="0" smtClean="0">
                          <a:latin typeface="Times New Roman" pitchFamily="18" charset="0"/>
                          <a:cs typeface="Times New Roman" pitchFamily="18" charset="0"/>
                        </a:rPr>
                        <a:t> Dashboard</a:t>
                      </a:r>
                      <a:endParaRPr lang="en-US" sz="1600" b="1" u="none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2522" marR="82522" anchor="ctr"/>
                </a:tc>
              </a:tr>
              <a:tr h="370818">
                <a:tc>
                  <a:txBody>
                    <a:bodyPr/>
                    <a:lstStyle/>
                    <a:p>
                      <a:pPr marL="0" marR="0" lvl="4" indent="0" algn="l" defTabSz="91443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u="none" smtClean="0">
                          <a:latin typeface="Times New Roman" pitchFamily="18" charset="0"/>
                          <a:cs typeface="Times New Roman" pitchFamily="18" charset="0"/>
                        </a:rPr>
                        <a:t>7. </a:t>
                      </a:r>
                      <a:r>
                        <a:rPr lang="en-US" sz="1600" smtClean="0">
                          <a:latin typeface="Times New Roman" pitchFamily="18" charset="0"/>
                          <a:cs typeface="Times New Roman" pitchFamily="18" charset="0"/>
                        </a:rPr>
                        <a:t>Gorrela Purna  Srilakshmi </a:t>
                      </a:r>
                      <a:endParaRPr lang="en-US" sz="1600" b="1" u="none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2522" marR="82522" anchor="ctr"/>
                </a:tc>
                <a:tc>
                  <a:txBody>
                    <a:bodyPr/>
                    <a:lstStyle/>
                    <a:p>
                      <a:pPr marL="0" marR="0" indent="0" algn="l" defTabSz="91443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u="none">
                          <a:latin typeface="Times New Roman" pitchFamily="18" charset="0"/>
                          <a:cs typeface="Times New Roman" pitchFamily="18" charset="0"/>
                        </a:rPr>
                        <a:t>FSD </a:t>
                      </a:r>
                      <a:r>
                        <a:rPr lang="en-US" sz="1600" u="none" smtClean="0">
                          <a:latin typeface="Times New Roman" pitchFamily="18" charset="0"/>
                          <a:cs typeface="Times New Roman" pitchFamily="18" charset="0"/>
                        </a:rPr>
                        <a:t>Admin</a:t>
                      </a:r>
                      <a:endParaRPr lang="en-US" sz="1600" b="1" u="none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2522" marR="82522" anchor="ctr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u="none" smtClean="0">
                          <a:latin typeface="Times New Roman" pitchFamily="18" charset="0"/>
                          <a:cs typeface="Times New Roman" pitchFamily="18" charset="0"/>
                        </a:rPr>
                        <a:t>Admin Review &amp; Admin</a:t>
                      </a:r>
                      <a:r>
                        <a:rPr lang="en-US" sz="1600" u="none" baseline="0" smtClean="0">
                          <a:latin typeface="Times New Roman" pitchFamily="18" charset="0"/>
                          <a:cs typeface="Times New Roman" pitchFamily="18" charset="0"/>
                        </a:rPr>
                        <a:t> Dashboard</a:t>
                      </a:r>
                      <a:endParaRPr lang="en-US" sz="1600" b="1" u="none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2522" marR="82522" anchor="ctr"/>
                </a:tc>
              </a:tr>
              <a:tr h="345043">
                <a:tc>
                  <a:txBody>
                    <a:bodyPr/>
                    <a:lstStyle/>
                    <a:p>
                      <a:pPr marL="0" marR="0" lvl="4" indent="0" algn="l" defTabSz="91443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u="none" smtClean="0">
                          <a:latin typeface="Times New Roman" pitchFamily="18" charset="0"/>
                          <a:cs typeface="Times New Roman" pitchFamily="18" charset="0"/>
                        </a:rPr>
                        <a:t>8. </a:t>
                      </a:r>
                      <a:r>
                        <a:rPr lang="en-US" sz="1600" smtClean="0">
                          <a:latin typeface="Times New Roman" pitchFamily="18" charset="0"/>
                          <a:cs typeface="Times New Roman" pitchFamily="18" charset="0"/>
                        </a:rPr>
                        <a:t>Gurram Thulasiram Reddy </a:t>
                      </a:r>
                      <a:endParaRPr kumimoji="0" lang="en-US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2522" marR="82522" anchor="ctr"/>
                </a:tc>
                <a:tc>
                  <a:txBody>
                    <a:bodyPr/>
                    <a:lstStyle/>
                    <a:p>
                      <a:pPr marL="0" marR="0" indent="0" algn="l" defTabSz="91443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u="none">
                          <a:latin typeface="Times New Roman" pitchFamily="18" charset="0"/>
                          <a:cs typeface="Times New Roman" pitchFamily="18" charset="0"/>
                        </a:rPr>
                        <a:t>FSD </a:t>
                      </a:r>
                      <a:r>
                        <a:rPr lang="en-US" sz="1600" u="none" smtClean="0">
                          <a:latin typeface="Times New Roman" pitchFamily="18" charset="0"/>
                          <a:cs typeface="Times New Roman" pitchFamily="18" charset="0"/>
                        </a:rPr>
                        <a:t>Admin</a:t>
                      </a:r>
                      <a:endParaRPr lang="en-US" sz="1600" b="1" u="none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2522" marR="82522" anchor="ctr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u="none" smtClean="0">
                          <a:latin typeface="Times New Roman" pitchFamily="18" charset="0"/>
                          <a:cs typeface="Times New Roman" pitchFamily="18" charset="0"/>
                        </a:rPr>
                        <a:t>Admin Receipe &amp; Admin</a:t>
                      </a:r>
                      <a:r>
                        <a:rPr lang="en-US" sz="1600" u="none" baseline="0" smtClean="0">
                          <a:latin typeface="Times New Roman" pitchFamily="18" charset="0"/>
                          <a:cs typeface="Times New Roman" pitchFamily="18" charset="0"/>
                        </a:rPr>
                        <a:t> Homepage</a:t>
                      </a:r>
                      <a:endParaRPr lang="en-US" sz="1600" b="1" u="none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2522" marR="82522" anchor="ctr"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3810918" y="548680"/>
            <a:ext cx="27767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40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MODULES</a:t>
            </a:r>
            <a:endParaRPr lang="en-IN" sz="4000"/>
          </a:p>
        </p:txBody>
      </p:sp>
    </p:spTree>
    <p:extLst>
      <p:ext uri="{BB962C8B-B14F-4D97-AF65-F5344CB8AC3E}">
        <p14:creationId xmlns:p14="http://schemas.microsoft.com/office/powerpoint/2010/main" val="943855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48347" y="188640"/>
            <a:ext cx="9721215" cy="1143000"/>
          </a:xfrm>
        </p:spPr>
        <p:txBody>
          <a:bodyPr/>
          <a:lstStyle/>
          <a:p>
            <a:r>
              <a:rPr lang="en-IN" sz="54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OBJECTIVE</a:t>
            </a:r>
            <a:endParaRPr lang="en-IN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556792"/>
            <a:ext cx="4968628" cy="3499648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400" b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  Create </a:t>
            </a:r>
            <a:r>
              <a:rPr lang="en-US" sz="2400" b="0">
                <a:latin typeface="Times New Roman" panose="02020603050405020304" pitchFamily="18" charset="0"/>
                <a:cs typeface="Times New Roman" panose="02020603050405020304" pitchFamily="18" charset="0"/>
              </a:rPr>
              <a:t>a dynamic and responsive Java application to allow a user to register to the application and search for recipes online</a:t>
            </a:r>
            <a:r>
              <a:rPr lang="en-US" sz="2400" b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400" b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Time </a:t>
            </a:r>
            <a:r>
              <a:rPr lang="en-US" sz="2400" b="0">
                <a:latin typeface="Times New Roman" panose="02020603050405020304" pitchFamily="18" charset="0"/>
                <a:cs typeface="Times New Roman" panose="02020603050405020304" pitchFamily="18" charset="0"/>
              </a:rPr>
              <a:t>Saving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400" b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User -friendly</a:t>
            </a:r>
            <a:endParaRPr lang="en-US" sz="2400" b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400" b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Flexible</a:t>
            </a:r>
            <a:endParaRPr lang="en-IN" sz="2400" b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 descr="Free Photo | Top view meals tasty yummy different pastries and dishes on  the brown surfac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 flipV="1">
            <a:off x="5577212" y="1770697"/>
            <a:ext cx="5294065" cy="4639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105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04332" y="188640"/>
            <a:ext cx="9721215" cy="1143000"/>
          </a:xfrm>
        </p:spPr>
        <p:txBody>
          <a:bodyPr/>
          <a:lstStyle/>
          <a:p>
            <a:r>
              <a:rPr lang="en-IN" sz="54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en-IN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35399" y="1598836"/>
            <a:ext cx="6120680" cy="44579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IN" sz="2400" i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Food Recipes  App </a:t>
            </a:r>
            <a:r>
              <a:rPr lang="en-US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has two parts</a:t>
            </a:r>
          </a:p>
          <a:p>
            <a:pPr>
              <a:lnSpc>
                <a:spcPct val="150000"/>
              </a:lnSpc>
            </a:pPr>
            <a:r>
              <a:rPr lang="en-US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i.Admin</a:t>
            </a:r>
          </a:p>
          <a:p>
            <a:pPr>
              <a:lnSpc>
                <a:spcPct val="150000"/>
              </a:lnSpc>
            </a:pPr>
            <a:r>
              <a:rPr lang="en-US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ii.User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Admin Section is like the control hub of our Application, giving users to explore the app..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Users can create personalized accounts, conveniently review, and try the recipe.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74" name="Picture 2" descr="11 Easy Mediterranean Diet Recipes for Beginner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8744" y="1598836"/>
            <a:ext cx="4374182" cy="4647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9044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9467" y="1772816"/>
            <a:ext cx="9721215" cy="4389120"/>
          </a:xfrm>
        </p:spPr>
        <p:txBody>
          <a:bodyPr/>
          <a:lstStyle/>
          <a:p>
            <a:pPr marL="0" indent="0">
              <a:buNone/>
            </a:pPr>
            <a:endParaRPr lang="en-GB" sz="4000" b="1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GB" sz="40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ADMIN </a:t>
            </a:r>
            <a:r>
              <a:rPr lang="en-GB" sz="4000" b="1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GB" sz="40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USER</a:t>
            </a:r>
          </a:p>
          <a:p>
            <a:pPr marL="0" indent="0">
              <a:buNone/>
            </a:pPr>
            <a:r>
              <a:rPr lang="en-GB" sz="40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000" b="1">
                <a:latin typeface="Times New Roman" panose="02020603050405020304" pitchFamily="18" charset="0"/>
                <a:cs typeface="Times New Roman" panose="02020603050405020304" pitchFamily="18" charset="0"/>
              </a:rPr>
              <a:t>COMPONENTS</a:t>
            </a:r>
            <a:endParaRPr lang="en-IN" sz="4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/>
          </a:p>
        </p:txBody>
      </p:sp>
      <p:pic>
        <p:nvPicPr>
          <p:cNvPr id="5" name="Picture 2">
            <a:extLst>
              <a:ext uri="{FF2B5EF4-FFF2-40B4-BE49-F238E27FC236}">
                <a16:creationId xmlns="" xmlns:a16="http://schemas.microsoft.com/office/drawing/2014/main" id="{C7EDF7E5-CBE6-63E5-DA95-6027FAD989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7385" b="17363"/>
          <a:stretch/>
        </p:blipFill>
        <p:spPr bwMode="auto">
          <a:xfrm>
            <a:off x="6264772" y="1988840"/>
            <a:ext cx="3965911" cy="358144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710850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sz="44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ADMIN COMPONENTS</a:t>
            </a:r>
            <a:endParaRPr lang="en-IN" sz="440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2600" b="0">
                <a:latin typeface="Times New Roman" panose="02020603050405020304" pitchFamily="18" charset="0"/>
                <a:cs typeface="Times New Roman" panose="02020603050405020304" pitchFamily="18" charset="0"/>
              </a:rPr>
              <a:t>Welcome page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2600" b="0">
                <a:latin typeface="Times New Roman" panose="02020603050405020304" pitchFamily="18" charset="0"/>
                <a:cs typeface="Times New Roman" panose="02020603050405020304" pitchFamily="18" charset="0"/>
              </a:rPr>
              <a:t>Admin dashboard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2600" b="0">
                <a:latin typeface="Times New Roman" panose="02020603050405020304" pitchFamily="18" charset="0"/>
                <a:cs typeface="Times New Roman" panose="02020603050405020304" pitchFamily="18" charset="0"/>
              </a:rPr>
              <a:t>Admin Registration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2600" b="0">
                <a:latin typeface="Times New Roman" panose="02020603050405020304" pitchFamily="18" charset="0"/>
                <a:cs typeface="Times New Roman" panose="02020603050405020304" pitchFamily="18" charset="0"/>
              </a:rPr>
              <a:t>Admin </a:t>
            </a:r>
            <a:r>
              <a:rPr lang="en-IN" sz="2600" b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login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600" b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Admin receipe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600" b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Admin review</a:t>
            </a:r>
            <a:endParaRPr lang="en-IN" sz="2600" b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04097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6139" y="476672"/>
            <a:ext cx="9721215" cy="1143000"/>
          </a:xfrm>
        </p:spPr>
        <p:txBody>
          <a:bodyPr/>
          <a:lstStyle/>
          <a:p>
            <a:r>
              <a:rPr lang="en-IN" sz="44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 COMPONENTS</a:t>
            </a:r>
            <a:endParaRPr lang="en-IN" sz="440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08187" y="1772816"/>
            <a:ext cx="8884110" cy="3579849"/>
          </a:xfrm>
        </p:spPr>
        <p:txBody>
          <a:bodyPr>
            <a:normAutofit fontScale="25000" lnSpcReduction="20000"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9600" b="0">
                <a:latin typeface="Times New Roman" panose="02020603050405020304" pitchFamily="18" charset="0"/>
                <a:cs typeface="Times New Roman" panose="02020603050405020304" pitchFamily="18" charset="0"/>
              </a:rPr>
              <a:t>User </a:t>
            </a:r>
            <a:r>
              <a:rPr lang="en-US" sz="9600" b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dashboard</a:t>
            </a:r>
            <a:endParaRPr lang="en-US" sz="9600" b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9600" b="0">
                <a:latin typeface="Times New Roman" panose="02020603050405020304" pitchFamily="18" charset="0"/>
                <a:cs typeface="Times New Roman" panose="02020603050405020304" pitchFamily="18" charset="0"/>
              </a:rPr>
              <a:t>User register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9600" b="0">
                <a:latin typeface="Times New Roman" panose="02020603050405020304" pitchFamily="18" charset="0"/>
                <a:cs typeface="Times New Roman" panose="02020603050405020304" pitchFamily="18" charset="0"/>
              </a:rPr>
              <a:t>User login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9600" b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Change Password</a:t>
            </a:r>
            <a:endParaRPr lang="en-US" sz="9600" b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9600" b="0">
                <a:latin typeface="Times New Roman" panose="02020603050405020304" pitchFamily="18" charset="0"/>
                <a:cs typeface="Times New Roman" panose="02020603050405020304" pitchFamily="18" charset="0"/>
              </a:rPr>
              <a:t>User </a:t>
            </a:r>
            <a:r>
              <a:rPr lang="en-US" sz="9600" b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profile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9600" b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User review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3202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68227" y="620688"/>
            <a:ext cx="9721215" cy="1143000"/>
          </a:xfrm>
        </p:spPr>
        <p:txBody>
          <a:bodyPr>
            <a:noAutofit/>
          </a:bodyPr>
          <a:lstStyle/>
          <a:p>
            <a:r>
              <a:rPr lang="en-US" sz="40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SOFTWARE</a:t>
            </a:r>
            <a:r>
              <a:rPr lang="en-US" sz="40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REQUIREMENTS</a:t>
            </a:r>
            <a:r>
              <a:rPr lang="en-IN" sz="40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IN" sz="40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sz="400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115" y="2060848"/>
            <a:ext cx="9721215" cy="43891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b="0">
                <a:solidFill>
                  <a:schemeClr val="tx1">
                    <a:lumMod val="95000"/>
                  </a:schemeClr>
                </a:solidFill>
                <a:latin typeface="Times New Roman" pitchFamily="18" charset="0"/>
                <a:cs typeface="Times New Roman" pitchFamily="18" charset="0"/>
              </a:rPr>
              <a:t>Database: MySql </a:t>
            </a:r>
            <a:r>
              <a:rPr lang="en-US" sz="3200" b="0" smtClean="0">
                <a:solidFill>
                  <a:schemeClr val="tx1">
                    <a:lumMod val="95000"/>
                  </a:schemeClr>
                </a:solidFill>
                <a:latin typeface="Times New Roman" pitchFamily="18" charset="0"/>
                <a:cs typeface="Times New Roman" pitchFamily="18" charset="0"/>
              </a:rPr>
              <a:t>Workbench   </a:t>
            </a:r>
            <a:r>
              <a:rPr lang="en-US" sz="3200" b="0">
                <a:solidFill>
                  <a:schemeClr val="tx1">
                    <a:lumMod val="95000"/>
                  </a:schemeClr>
                </a:solidFill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sz="3200" b="0">
                <a:solidFill>
                  <a:schemeClr val="tx1">
                    <a:lumMod val="95000"/>
                  </a:schemeClr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sz="3200" b="0">
                <a:solidFill>
                  <a:schemeClr val="tx1">
                    <a:lumMod val="95000"/>
                  </a:schemeClr>
                </a:solidFill>
                <a:latin typeface="Times New Roman" pitchFamily="18" charset="0"/>
                <a:cs typeface="Times New Roman" pitchFamily="18" charset="0"/>
              </a:rPr>
              <a:t>Back-end: Spring Boot </a:t>
            </a:r>
            <a:br>
              <a:rPr lang="en-US" sz="3200" b="0">
                <a:solidFill>
                  <a:schemeClr val="tx1">
                    <a:lumMod val="95000"/>
                  </a:schemeClr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sz="3200" b="0">
                <a:solidFill>
                  <a:schemeClr val="tx1">
                    <a:lumMod val="95000"/>
                  </a:schemeClr>
                </a:solidFill>
                <a:latin typeface="Times New Roman" pitchFamily="18" charset="0"/>
                <a:cs typeface="Times New Roman" pitchFamily="18" charset="0"/>
              </a:rPr>
              <a:t>Front-End: Angular </a:t>
            </a:r>
            <a:br>
              <a:rPr lang="en-US" sz="3200" b="0">
                <a:solidFill>
                  <a:schemeClr val="tx1">
                    <a:lumMod val="95000"/>
                  </a:schemeClr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sz="3200" b="0">
                <a:solidFill>
                  <a:schemeClr val="tx1">
                    <a:lumMod val="95000"/>
                  </a:schemeClr>
                </a:solidFill>
                <a:latin typeface="Times New Roman" pitchFamily="18" charset="0"/>
                <a:cs typeface="Times New Roman" pitchFamily="18" charset="0"/>
              </a:rPr>
              <a:t>Testing: </a:t>
            </a:r>
            <a:r>
              <a:rPr lang="en-US" sz="3200" b="0" smtClean="0">
                <a:solidFill>
                  <a:schemeClr val="tx1">
                    <a:lumMod val="95000"/>
                  </a:schemeClr>
                </a:solidFill>
                <a:latin typeface="Times New Roman" pitchFamily="18" charset="0"/>
                <a:cs typeface="Times New Roman" pitchFamily="18" charset="0"/>
              </a:rPr>
              <a:t>Postman, Junit</a:t>
            </a:r>
          </a:p>
          <a:p>
            <a:pPr marL="0" indent="0">
              <a:buNone/>
            </a:pPr>
            <a:r>
              <a:rPr lang="en-US" sz="3200" b="0" smtClean="0">
                <a:solidFill>
                  <a:schemeClr val="tx1">
                    <a:lumMod val="95000"/>
                  </a:schemeClr>
                </a:solidFill>
                <a:latin typeface="Times New Roman" pitchFamily="18" charset="0"/>
                <a:cs typeface="Times New Roman" pitchFamily="18" charset="0"/>
              </a:rPr>
              <a:t>Web Server:Tomcat</a:t>
            </a:r>
          </a:p>
          <a:p>
            <a:pPr marL="0" indent="0">
              <a:buNone/>
            </a:pPr>
            <a:endParaRPr lang="en-US" sz="2400">
              <a:solidFill>
                <a:schemeClr val="tx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8622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ngles">
  <a:themeElements>
    <a:clrScheme name="Angles">
      <a:dk1>
        <a:srgbClr val="000000"/>
      </a:dk1>
      <a:lt1>
        <a:srgbClr val="FFFFFF"/>
      </a:lt1>
      <a:dk2>
        <a:srgbClr val="434342"/>
      </a:dk2>
      <a:lt2>
        <a:srgbClr val="CDD7D9"/>
      </a:lt2>
      <a:accent1>
        <a:srgbClr val="797B7E"/>
      </a:accent1>
      <a:accent2>
        <a:srgbClr val="F96A1B"/>
      </a:accent2>
      <a:accent3>
        <a:srgbClr val="08A1D9"/>
      </a:accent3>
      <a:accent4>
        <a:srgbClr val="7C984A"/>
      </a:accent4>
      <a:accent5>
        <a:srgbClr val="C2AD8D"/>
      </a:accent5>
      <a:accent6>
        <a:srgbClr val="506E94"/>
      </a:accent6>
      <a:hlink>
        <a:srgbClr val="5F5F5F"/>
      </a:hlink>
      <a:folHlink>
        <a:srgbClr val="969696"/>
      </a:folHlink>
    </a:clrScheme>
    <a:fontScheme name="Angles">
      <a:majorFont>
        <a:latin typeface="Franklin Gothic Medium"/>
        <a:ea typeface=""/>
        <a:cs typeface=""/>
        <a:font script="Jpan" typeface="HG創英角ｺﾞｼｯｸUB"/>
        <a:font script="Hang" typeface="돋움"/>
        <a:font script="Hans" typeface="微软雅黑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Jpan" typeface="ＭＳ Ｐゴシック"/>
        <a:font script="Hang" typeface="맑은 고딕"/>
        <a:font script="Hans" typeface="隶书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0000"/>
                <a:shade val="85000"/>
              </a:schemeClr>
              <a:schemeClr val="phClr">
                <a:tint val="95000"/>
                <a:shade val="99000"/>
              </a:schemeClr>
            </a:duotone>
          </a:blip>
          <a:tile tx="0" ty="0" sx="100000" sy="100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tint val="93000"/>
                <a:shade val="85000"/>
              </a:schemeClr>
              <a:schemeClr val="phClr">
                <a:tint val="96000"/>
                <a:shade val="99000"/>
              </a:schemeClr>
            </a:duotone>
          </a:blip>
          <a:tile tx="0" ty="0" sx="90000" sy="9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Angles</Template>
  <TotalTime>682</TotalTime>
  <Words>316</Words>
  <Application>Microsoft Office PowerPoint</Application>
  <PresentationFormat>Custom</PresentationFormat>
  <Paragraphs>106</Paragraphs>
  <Slides>27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28" baseType="lpstr">
      <vt:lpstr>Angles</vt:lpstr>
      <vt:lpstr>PowerPoint Presentation</vt:lpstr>
      <vt:lpstr>PowerPoint Presentation</vt:lpstr>
      <vt:lpstr>PowerPoint Presentation</vt:lpstr>
      <vt:lpstr>OBJECTIVE</vt:lpstr>
      <vt:lpstr>INTRODUCTION</vt:lpstr>
      <vt:lpstr>PowerPoint Presentation</vt:lpstr>
      <vt:lpstr>ADMIN COMPONENTS</vt:lpstr>
      <vt:lpstr>USER COMPONENTS</vt:lpstr>
      <vt:lpstr>SOFTWARE REQUIREMENTS </vt:lpstr>
      <vt:lpstr>WELCOME PAGE </vt:lpstr>
      <vt:lpstr>User REGISTRATION</vt:lpstr>
      <vt:lpstr>SIGN IN</vt:lpstr>
      <vt:lpstr>                             ADMIN DASHBOARD</vt:lpstr>
      <vt:lpstr>ADMIN HOMEPAGE</vt:lpstr>
      <vt:lpstr>ADMIN REVIEW</vt:lpstr>
      <vt:lpstr>     USER HOMEPAGE</vt:lpstr>
      <vt:lpstr>     USER DASHBOARD</vt:lpstr>
      <vt:lpstr>                     RECEIPE INFO DIALOG BOX</vt:lpstr>
      <vt:lpstr>     USER  PROFILE </vt:lpstr>
      <vt:lpstr>USER REVIEW</vt:lpstr>
      <vt:lpstr>Change password</vt:lpstr>
      <vt:lpstr>          DATABASE SCHEMA</vt:lpstr>
      <vt:lpstr>PowerPoint Presentation</vt:lpstr>
      <vt:lpstr>                                           Admin</vt:lpstr>
      <vt:lpstr>USER</vt:lpstr>
      <vt:lpstr>                        CONCLUSION</vt:lpstr>
      <vt:lpstr>THANK YOU 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Admin</cp:lastModifiedBy>
  <cp:revision>47</cp:revision>
  <dcterms:created xsi:type="dcterms:W3CDTF">2024-03-26T08:14:10Z</dcterms:created>
  <dcterms:modified xsi:type="dcterms:W3CDTF">2024-03-27T03:59:19Z</dcterms:modified>
</cp:coreProperties>
</file>